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1683" r:id="rId6"/>
    <p:sldId id="289" r:id="rId7"/>
    <p:sldId id="293" r:id="rId8"/>
    <p:sldId id="290" r:id="rId9"/>
    <p:sldId id="257" r:id="rId10"/>
    <p:sldId id="2076138703" r:id="rId11"/>
    <p:sldId id="2076138720" r:id="rId12"/>
    <p:sldId id="2076138709" r:id="rId13"/>
    <p:sldId id="2076138704" r:id="rId14"/>
    <p:sldId id="2076138710" r:id="rId15"/>
    <p:sldId id="2076138711" r:id="rId16"/>
    <p:sldId id="2076138713" r:id="rId17"/>
    <p:sldId id="2076138712" r:id="rId18"/>
    <p:sldId id="2076138714" r:id="rId19"/>
    <p:sldId id="2076138715" r:id="rId20"/>
    <p:sldId id="2076138718" r:id="rId21"/>
    <p:sldId id="2076138716" r:id="rId22"/>
    <p:sldId id="2076138717" r:id="rId23"/>
    <p:sldId id="2076138705" r:id="rId24"/>
    <p:sldId id="2076138719" r:id="rId25"/>
    <p:sldId id="2076138721" r:id="rId26"/>
    <p:sldId id="2076138722" r:id="rId27"/>
    <p:sldId id="279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FF"/>
    <a:srgbClr val="534500"/>
    <a:srgbClr val="FFFF00"/>
    <a:srgbClr val="F6E700"/>
    <a:srgbClr val="CFBBCF"/>
    <a:srgbClr val="CE89CE"/>
    <a:srgbClr val="89488F"/>
    <a:srgbClr val="107C10"/>
    <a:srgbClr val="FFB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FFDCC-5DA2-406E-8261-70EA5BE8A254}" v="118" dt="2021-11-19T09:27:46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3" autoAdjust="0"/>
    <p:restoredTop sz="87511" autoAdjust="0"/>
  </p:normalViewPr>
  <p:slideViewPr>
    <p:cSldViewPr snapToGrid="0">
      <p:cViewPr>
        <p:scale>
          <a:sx n="92" d="100"/>
          <a:sy n="92" d="100"/>
        </p:scale>
        <p:origin x="610" y="3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0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oé Moreau" userId="02b74cfc-2e8a-4921-87d2-69cd323d9d6a" providerId="ADAL" clId="{0E7D8DCA-D723-4550-98D1-ECF9C7A052E6}"/>
    <pc:docChg chg="custSel modSld">
      <pc:chgData name="Chloé Moreau" userId="02b74cfc-2e8a-4921-87d2-69cd323d9d6a" providerId="ADAL" clId="{0E7D8DCA-D723-4550-98D1-ECF9C7A052E6}" dt="2021-09-29T18:16:26.576" v="42" actId="1076"/>
      <pc:docMkLst>
        <pc:docMk/>
      </pc:docMkLst>
      <pc:sldChg chg="addSp modSp mod">
        <pc:chgData name="Chloé Moreau" userId="02b74cfc-2e8a-4921-87d2-69cd323d9d6a" providerId="ADAL" clId="{0E7D8DCA-D723-4550-98D1-ECF9C7A052E6}" dt="2021-09-29T18:16:26.576" v="42" actId="1076"/>
        <pc:sldMkLst>
          <pc:docMk/>
          <pc:sldMk cId="3804023303" sldId="256"/>
        </pc:sldMkLst>
        <pc:grpChg chg="add mod">
          <ac:chgData name="Chloé Moreau" userId="02b74cfc-2e8a-4921-87d2-69cd323d9d6a" providerId="ADAL" clId="{0E7D8DCA-D723-4550-98D1-ECF9C7A052E6}" dt="2021-09-29T18:16:26.576" v="42" actId="1076"/>
          <ac:grpSpMkLst>
            <pc:docMk/>
            <pc:sldMk cId="3804023303" sldId="256"/>
            <ac:grpSpMk id="2" creationId="{82A779DF-A56A-4EE2-8BB3-D4E3E0BDBF62}"/>
          </ac:grpSpMkLst>
        </pc:grpChg>
        <pc:picChg chg="mod">
          <ac:chgData name="Chloé Moreau" userId="02b74cfc-2e8a-4921-87d2-69cd323d9d6a" providerId="ADAL" clId="{0E7D8DCA-D723-4550-98D1-ECF9C7A052E6}" dt="2021-09-29T18:16:13.517" v="39"/>
          <ac:picMkLst>
            <pc:docMk/>
            <pc:sldMk cId="3804023303" sldId="256"/>
            <ac:picMk id="3" creationId="{5F4AB570-15C9-4735-B970-197D08D3D992}"/>
          </ac:picMkLst>
        </pc:picChg>
        <pc:picChg chg="mod">
          <ac:chgData name="Chloé Moreau" userId="02b74cfc-2e8a-4921-87d2-69cd323d9d6a" providerId="ADAL" clId="{0E7D8DCA-D723-4550-98D1-ECF9C7A052E6}" dt="2021-09-29T18:16:13.517" v="39"/>
          <ac:picMkLst>
            <pc:docMk/>
            <pc:sldMk cId="3804023303" sldId="256"/>
            <ac:picMk id="4" creationId="{6FA912BE-3F98-417E-9942-BD8035ADF908}"/>
          </ac:picMkLst>
        </pc:picChg>
      </pc:sldChg>
      <pc:sldChg chg="addSp modSp mod">
        <pc:chgData name="Chloé Moreau" userId="02b74cfc-2e8a-4921-87d2-69cd323d9d6a" providerId="ADAL" clId="{0E7D8DCA-D723-4550-98D1-ECF9C7A052E6}" dt="2021-09-29T18:15:26.113" v="38" actId="164"/>
        <pc:sldMkLst>
          <pc:docMk/>
          <pc:sldMk cId="1434463145" sldId="279"/>
        </pc:sldMkLst>
        <pc:grpChg chg="add mod">
          <ac:chgData name="Chloé Moreau" userId="02b74cfc-2e8a-4921-87d2-69cd323d9d6a" providerId="ADAL" clId="{0E7D8DCA-D723-4550-98D1-ECF9C7A052E6}" dt="2021-09-29T18:15:26.113" v="38" actId="164"/>
          <ac:grpSpMkLst>
            <pc:docMk/>
            <pc:sldMk cId="1434463145" sldId="279"/>
            <ac:grpSpMk id="2" creationId="{BAE8C66F-A8B8-4926-9FE4-143310D742FE}"/>
          </ac:grpSpMkLst>
        </pc:grpChg>
        <pc:picChg chg="add mod">
          <ac:chgData name="Chloé Moreau" userId="02b74cfc-2e8a-4921-87d2-69cd323d9d6a" providerId="ADAL" clId="{0E7D8DCA-D723-4550-98D1-ECF9C7A052E6}" dt="2021-09-29T18:15:26.113" v="38" actId="164"/>
          <ac:picMkLst>
            <pc:docMk/>
            <pc:sldMk cId="1434463145" sldId="279"/>
            <ac:picMk id="3" creationId="{718EDC4B-EBA4-43D6-A9B5-BF0B7232DFDD}"/>
          </ac:picMkLst>
        </pc:picChg>
        <pc:picChg chg="add mod">
          <ac:chgData name="Chloé Moreau" userId="02b74cfc-2e8a-4921-87d2-69cd323d9d6a" providerId="ADAL" clId="{0E7D8DCA-D723-4550-98D1-ECF9C7A052E6}" dt="2021-09-29T18:15:26.113" v="38" actId="164"/>
          <ac:picMkLst>
            <pc:docMk/>
            <pc:sldMk cId="1434463145" sldId="279"/>
            <ac:picMk id="5" creationId="{FFD9AABF-1B9E-4EF2-9C5C-2BF45F1A5293}"/>
          </ac:picMkLst>
        </pc:picChg>
      </pc:sldChg>
      <pc:sldChg chg="addSp delSp modSp mod">
        <pc:chgData name="Chloé Moreau" userId="02b74cfc-2e8a-4921-87d2-69cd323d9d6a" providerId="ADAL" clId="{0E7D8DCA-D723-4550-98D1-ECF9C7A052E6}" dt="2021-09-29T18:14:28.279" v="16" actId="1076"/>
        <pc:sldMkLst>
          <pc:docMk/>
          <pc:sldMk cId="3952409631" sldId="284"/>
        </pc:sldMkLst>
        <pc:picChg chg="add mod">
          <ac:chgData name="Chloé Moreau" userId="02b74cfc-2e8a-4921-87d2-69cd323d9d6a" providerId="ADAL" clId="{0E7D8DCA-D723-4550-98D1-ECF9C7A052E6}" dt="2021-09-29T18:14:13.686" v="11" actId="1076"/>
          <ac:picMkLst>
            <pc:docMk/>
            <pc:sldMk cId="3952409631" sldId="284"/>
            <ac:picMk id="4" creationId="{593AC605-20E9-4FC3-A9E4-A21451BA9813}"/>
          </ac:picMkLst>
        </pc:picChg>
        <pc:picChg chg="mod">
          <ac:chgData name="Chloé Moreau" userId="02b74cfc-2e8a-4921-87d2-69cd323d9d6a" providerId="ADAL" clId="{0E7D8DCA-D723-4550-98D1-ECF9C7A052E6}" dt="2021-09-29T18:14:20.260" v="14" actId="1076"/>
          <ac:picMkLst>
            <pc:docMk/>
            <pc:sldMk cId="3952409631" sldId="284"/>
            <ac:picMk id="5" creationId="{287CC76B-2915-4161-B2E9-4ECFE161DDD9}"/>
          </ac:picMkLst>
        </pc:picChg>
        <pc:picChg chg="add mod">
          <ac:chgData name="Chloé Moreau" userId="02b74cfc-2e8a-4921-87d2-69cd323d9d6a" providerId="ADAL" clId="{0E7D8DCA-D723-4550-98D1-ECF9C7A052E6}" dt="2021-09-29T18:14:04.619" v="7" actId="1076"/>
          <ac:picMkLst>
            <pc:docMk/>
            <pc:sldMk cId="3952409631" sldId="284"/>
            <ac:picMk id="7" creationId="{A4457DBE-EE76-4F6A-B883-396C490C35BE}"/>
          </ac:picMkLst>
        </pc:picChg>
        <pc:picChg chg="mod">
          <ac:chgData name="Chloé Moreau" userId="02b74cfc-2e8a-4921-87d2-69cd323d9d6a" providerId="ADAL" clId="{0E7D8DCA-D723-4550-98D1-ECF9C7A052E6}" dt="2021-09-29T18:14:06.430" v="8" actId="1076"/>
          <ac:picMkLst>
            <pc:docMk/>
            <pc:sldMk cId="3952409631" sldId="284"/>
            <ac:picMk id="8" creationId="{D77B58F9-AE3A-48B8-AF8E-E83EE9529112}"/>
          </ac:picMkLst>
        </pc:picChg>
        <pc:picChg chg="add mod">
          <ac:chgData name="Chloé Moreau" userId="02b74cfc-2e8a-4921-87d2-69cd323d9d6a" providerId="ADAL" clId="{0E7D8DCA-D723-4550-98D1-ECF9C7A052E6}" dt="2021-09-29T18:14:26.145" v="15" actId="1076"/>
          <ac:picMkLst>
            <pc:docMk/>
            <pc:sldMk cId="3952409631" sldId="284"/>
            <ac:picMk id="48" creationId="{B4BBDF33-CDE7-41C5-BCB4-A7DD93ABFCAA}"/>
          </ac:picMkLst>
        </pc:picChg>
        <pc:picChg chg="add mod">
          <ac:chgData name="Chloé Moreau" userId="02b74cfc-2e8a-4921-87d2-69cd323d9d6a" providerId="ADAL" clId="{0E7D8DCA-D723-4550-98D1-ECF9C7A052E6}" dt="2021-09-29T18:14:28.279" v="16" actId="1076"/>
          <ac:picMkLst>
            <pc:docMk/>
            <pc:sldMk cId="3952409631" sldId="284"/>
            <ac:picMk id="50" creationId="{006E41CD-C350-4BD2-88BD-4B42AD467D2B}"/>
          </ac:picMkLst>
        </pc:picChg>
        <pc:picChg chg="del">
          <ac:chgData name="Chloé Moreau" userId="02b74cfc-2e8a-4921-87d2-69cd323d9d6a" providerId="ADAL" clId="{0E7D8DCA-D723-4550-98D1-ECF9C7A052E6}" dt="2021-09-29T18:13:35.439" v="0" actId="478"/>
          <ac:picMkLst>
            <pc:docMk/>
            <pc:sldMk cId="3952409631" sldId="284"/>
            <ac:picMk id="95" creationId="{0A34D5ED-2CC5-43F7-A5B4-AED01A5155D2}"/>
          </ac:picMkLst>
        </pc:picChg>
        <pc:picChg chg="del">
          <ac:chgData name="Chloé Moreau" userId="02b74cfc-2e8a-4921-87d2-69cd323d9d6a" providerId="ADAL" clId="{0E7D8DCA-D723-4550-98D1-ECF9C7A052E6}" dt="2021-09-29T18:13:36.869" v="1" actId="478"/>
          <ac:picMkLst>
            <pc:docMk/>
            <pc:sldMk cId="3952409631" sldId="284"/>
            <ac:picMk id="112" creationId="{8190AF94-1096-4A14-A5B4-3A2463C5329A}"/>
          </ac:picMkLst>
        </pc:picChg>
      </pc:sldChg>
      <pc:sldChg chg="addSp delSp modSp mod">
        <pc:chgData name="Chloé Moreau" userId="02b74cfc-2e8a-4921-87d2-69cd323d9d6a" providerId="ADAL" clId="{0E7D8DCA-D723-4550-98D1-ECF9C7A052E6}" dt="2021-09-29T18:14:45.089" v="19" actId="21"/>
        <pc:sldMkLst>
          <pc:docMk/>
          <pc:sldMk cId="4238214450" sldId="285"/>
        </pc:sldMkLst>
        <pc:picChg chg="add del mod">
          <ac:chgData name="Chloé Moreau" userId="02b74cfc-2e8a-4921-87d2-69cd323d9d6a" providerId="ADAL" clId="{0E7D8DCA-D723-4550-98D1-ECF9C7A052E6}" dt="2021-09-29T18:14:45.089" v="19" actId="21"/>
          <ac:picMkLst>
            <pc:docMk/>
            <pc:sldMk cId="4238214450" sldId="285"/>
            <ac:picMk id="47" creationId="{05BF77BC-51A5-4F50-92C3-0FFA5E86E188}"/>
          </ac:picMkLst>
        </pc:picChg>
      </pc:sldChg>
    </pc:docChg>
  </pc:docChgLst>
  <pc:docChgLst>
    <pc:chgData name="Pierre Bourdial" userId="19a58df4-e329-4d71-8686-dd0cf6205507" providerId="ADAL" clId="{3734B3E6-A3F8-4E45-A822-421985FF6790}"/>
    <pc:docChg chg="custSel modSld">
      <pc:chgData name="Pierre Bourdial" userId="19a58df4-e329-4d71-8686-dd0cf6205507" providerId="ADAL" clId="{3734B3E6-A3F8-4E45-A822-421985FF6790}" dt="2021-11-16T13:12:13.814" v="2" actId="20577"/>
      <pc:docMkLst>
        <pc:docMk/>
      </pc:docMkLst>
      <pc:sldChg chg="modSp mod">
        <pc:chgData name="Pierre Bourdial" userId="19a58df4-e329-4d71-8686-dd0cf6205507" providerId="ADAL" clId="{3734B3E6-A3F8-4E45-A822-421985FF6790}" dt="2021-11-16T13:12:13.814" v="2" actId="20577"/>
        <pc:sldMkLst>
          <pc:docMk/>
          <pc:sldMk cId="3584562402" sldId="257"/>
        </pc:sldMkLst>
        <pc:spChg chg="mod">
          <ac:chgData name="Pierre Bourdial" userId="19a58df4-e329-4d71-8686-dd0cf6205507" providerId="ADAL" clId="{3734B3E6-A3F8-4E45-A822-421985FF6790}" dt="2021-11-16T13:12:13.814" v="2" actId="20577"/>
          <ac:spMkLst>
            <pc:docMk/>
            <pc:sldMk cId="3584562402" sldId="257"/>
            <ac:spMk id="2" creationId="{806815F2-D37F-4B4B-A945-E106D5478216}"/>
          </ac:spMkLst>
        </pc:spChg>
      </pc:sldChg>
    </pc:docChg>
  </pc:docChgLst>
  <pc:docChgLst>
    <pc:chgData name="Pierre Bourdial" userId="19a58df4-e329-4d71-8686-dd0cf6205507" providerId="ADAL" clId="{EA4DCD25-9668-4FAF-B1D5-7DE50E3E93CA}"/>
    <pc:docChg chg="undo redo custSel addSld delSld modSld">
      <pc:chgData name="Pierre Bourdial" userId="19a58df4-e329-4d71-8686-dd0cf6205507" providerId="ADAL" clId="{EA4DCD25-9668-4FAF-B1D5-7DE50E3E93CA}" dt="2021-11-17T11:15:58.238" v="783" actId="20577"/>
      <pc:docMkLst>
        <pc:docMk/>
      </pc:docMkLst>
      <pc:sldChg chg="addSp delSp modSp mod addAnim delAnim modAnim chgLayout">
        <pc:chgData name="Pierre Bourdial" userId="19a58df4-e329-4d71-8686-dd0cf6205507" providerId="ADAL" clId="{EA4DCD25-9668-4FAF-B1D5-7DE50E3E93CA}" dt="2021-11-16T14:33:20.820" v="621"/>
        <pc:sldMkLst>
          <pc:docMk/>
          <pc:sldMk cId="3584562402" sldId="257"/>
        </pc:sldMkLst>
        <pc:spChg chg="mod ord">
          <ac:chgData name="Pierre Bourdial" userId="19a58df4-e329-4d71-8686-dd0cf6205507" providerId="ADAL" clId="{EA4DCD25-9668-4FAF-B1D5-7DE50E3E93CA}" dt="2021-11-16T14:32:09.950" v="606" actId="6264"/>
          <ac:spMkLst>
            <pc:docMk/>
            <pc:sldMk cId="3584562402" sldId="257"/>
            <ac:spMk id="2" creationId="{806815F2-D37F-4B4B-A945-E106D5478216}"/>
          </ac:spMkLst>
        </pc:spChg>
        <pc:spChg chg="del">
          <ac:chgData name="Pierre Bourdial" userId="19a58df4-e329-4d71-8686-dd0cf6205507" providerId="ADAL" clId="{EA4DCD25-9668-4FAF-B1D5-7DE50E3E93CA}" dt="2021-11-16T13:17:13.578" v="12" actId="478"/>
          <ac:spMkLst>
            <pc:docMk/>
            <pc:sldMk cId="3584562402" sldId="257"/>
            <ac:spMk id="3" creationId="{8C5B8A1C-BD6F-476B-950D-BD3E76A7D472}"/>
          </ac:spMkLst>
        </pc:spChg>
        <pc:spChg chg="add del mod">
          <ac:chgData name="Pierre Bourdial" userId="19a58df4-e329-4d71-8686-dd0cf6205507" providerId="ADAL" clId="{EA4DCD25-9668-4FAF-B1D5-7DE50E3E93CA}" dt="2021-11-16T14:31:44.165" v="594" actId="6264"/>
          <ac:spMkLst>
            <pc:docMk/>
            <pc:sldMk cId="3584562402" sldId="257"/>
            <ac:spMk id="5" creationId="{3F964880-82FB-41FE-875C-B9E6E8E9A2ED}"/>
          </ac:spMkLst>
        </pc:spChg>
        <pc:spChg chg="add del mod ord">
          <ac:chgData name="Pierre Bourdial" userId="19a58df4-e329-4d71-8686-dd0cf6205507" providerId="ADAL" clId="{EA4DCD25-9668-4FAF-B1D5-7DE50E3E93CA}" dt="2021-11-16T14:31:44.165" v="594" actId="6264"/>
          <ac:spMkLst>
            <pc:docMk/>
            <pc:sldMk cId="3584562402" sldId="257"/>
            <ac:spMk id="6" creationId="{86483E06-3D31-455A-95D2-84429982E7A8}"/>
          </ac:spMkLst>
        </pc:spChg>
        <pc:spChg chg="add del mod">
          <ac:chgData name="Pierre Bourdial" userId="19a58df4-e329-4d71-8686-dd0cf6205507" providerId="ADAL" clId="{EA4DCD25-9668-4FAF-B1D5-7DE50E3E93CA}" dt="2021-11-16T14:32:09.950" v="606" actId="6264"/>
          <ac:spMkLst>
            <pc:docMk/>
            <pc:sldMk cId="3584562402" sldId="257"/>
            <ac:spMk id="7" creationId="{2735B42E-6F74-4FFB-B43B-F521F9DDAE34}"/>
          </ac:spMkLst>
        </pc:spChg>
        <pc:spChg chg="add del mod ord">
          <ac:chgData name="Pierre Bourdial" userId="19a58df4-e329-4d71-8686-dd0cf6205507" providerId="ADAL" clId="{EA4DCD25-9668-4FAF-B1D5-7DE50E3E93CA}" dt="2021-11-16T14:32:09.950" v="606" actId="6264"/>
          <ac:spMkLst>
            <pc:docMk/>
            <pc:sldMk cId="3584562402" sldId="257"/>
            <ac:spMk id="8" creationId="{8866C90E-E7A9-4209-B307-F6120874EB2C}"/>
          </ac:spMkLst>
        </pc:spChg>
        <pc:spChg chg="add mod">
          <ac:chgData name="Pierre Bourdial" userId="19a58df4-e329-4d71-8686-dd0cf6205507" providerId="ADAL" clId="{EA4DCD25-9668-4FAF-B1D5-7DE50E3E93CA}" dt="2021-11-16T14:33:02.925" v="617" actId="1076"/>
          <ac:spMkLst>
            <pc:docMk/>
            <pc:sldMk cId="3584562402" sldId="257"/>
            <ac:spMk id="9" creationId="{05F546FE-CAF9-40DD-A31A-7799D2CBF258}"/>
          </ac:spMkLst>
        </pc:spChg>
        <pc:picChg chg="add mod">
          <ac:chgData name="Pierre Bourdial" userId="19a58df4-e329-4d71-8686-dd0cf6205507" providerId="ADAL" clId="{EA4DCD25-9668-4FAF-B1D5-7DE50E3E93CA}" dt="2021-11-16T13:19:55.355" v="17" actId="1076"/>
          <ac:picMkLst>
            <pc:docMk/>
            <pc:sldMk cId="3584562402" sldId="257"/>
            <ac:picMk id="4" creationId="{4106EA1A-3E6B-425B-B0BA-9E169A7078A9}"/>
          </ac:picMkLst>
        </pc:picChg>
      </pc:sldChg>
      <pc:sldChg chg="del">
        <pc:chgData name="Pierre Bourdial" userId="19a58df4-e329-4d71-8686-dd0cf6205507" providerId="ADAL" clId="{EA4DCD25-9668-4FAF-B1D5-7DE50E3E93CA}" dt="2021-11-17T11:06:37.204" v="630" actId="47"/>
        <pc:sldMkLst>
          <pc:docMk/>
          <pc:sldMk cId="650784453" sldId="258"/>
        </pc:sldMkLst>
      </pc:sldChg>
      <pc:sldChg chg="addSp delSp modSp mod modAnim">
        <pc:chgData name="Pierre Bourdial" userId="19a58df4-e329-4d71-8686-dd0cf6205507" providerId="ADAL" clId="{EA4DCD25-9668-4FAF-B1D5-7DE50E3E93CA}" dt="2021-11-16T13:28:13.185" v="56" actId="20577"/>
        <pc:sldMkLst>
          <pc:docMk/>
          <pc:sldMk cId="479318337" sldId="259"/>
        </pc:sldMkLst>
        <pc:spChg chg="mod">
          <ac:chgData name="Pierre Bourdial" userId="19a58df4-e329-4d71-8686-dd0cf6205507" providerId="ADAL" clId="{EA4DCD25-9668-4FAF-B1D5-7DE50E3E93CA}" dt="2021-11-16T13:28:13.185" v="56" actId="20577"/>
          <ac:spMkLst>
            <pc:docMk/>
            <pc:sldMk cId="479318337" sldId="259"/>
            <ac:spMk id="4" creationId="{D3EF8D63-D5C7-4771-AF07-3F69360AF4D2}"/>
          </ac:spMkLst>
        </pc:spChg>
        <pc:spChg chg="del">
          <ac:chgData name="Pierre Bourdial" userId="19a58df4-e329-4d71-8686-dd0cf6205507" providerId="ADAL" clId="{EA4DCD25-9668-4FAF-B1D5-7DE50E3E93CA}" dt="2021-11-16T13:26:29.430" v="27" actId="478"/>
          <ac:spMkLst>
            <pc:docMk/>
            <pc:sldMk cId="479318337" sldId="259"/>
            <ac:spMk id="5" creationId="{4CE3CEDE-F76D-4803-BE72-37CD6B81A728}"/>
          </ac:spMkLst>
        </pc:spChg>
        <pc:spChg chg="add mod">
          <ac:chgData name="Pierre Bourdial" userId="19a58df4-e329-4d71-8686-dd0cf6205507" providerId="ADAL" clId="{EA4DCD25-9668-4FAF-B1D5-7DE50E3E93CA}" dt="2021-11-16T13:26:42.077" v="30" actId="1076"/>
          <ac:spMkLst>
            <pc:docMk/>
            <pc:sldMk cId="479318337" sldId="259"/>
            <ac:spMk id="7" creationId="{3BB29FF9-9FFB-402E-A1FB-C3129538D434}"/>
          </ac:spMkLst>
        </pc:spChg>
        <pc:spChg chg="add mod">
          <ac:chgData name="Pierre Bourdial" userId="19a58df4-e329-4d71-8686-dd0cf6205507" providerId="ADAL" clId="{EA4DCD25-9668-4FAF-B1D5-7DE50E3E93CA}" dt="2021-11-16T13:27:38.954" v="33" actId="208"/>
          <ac:spMkLst>
            <pc:docMk/>
            <pc:sldMk cId="479318337" sldId="259"/>
            <ac:spMk id="8" creationId="{030057A3-29B0-4554-8BA0-140E15575CD8}"/>
          </ac:spMkLst>
        </pc:spChg>
        <pc:spChg chg="mod">
          <ac:chgData name="Pierre Bourdial" userId="19a58df4-e329-4d71-8686-dd0cf6205507" providerId="ADAL" clId="{EA4DCD25-9668-4FAF-B1D5-7DE50E3E93CA}" dt="2021-11-16T13:26:42.077" v="30" actId="1076"/>
          <ac:spMkLst>
            <pc:docMk/>
            <pc:sldMk cId="479318337" sldId="259"/>
            <ac:spMk id="10" creationId="{A342081D-2519-4565-AF67-99354DB96243}"/>
          </ac:spMkLst>
        </pc:spChg>
        <pc:spChg chg="add mod">
          <ac:chgData name="Pierre Bourdial" userId="19a58df4-e329-4d71-8686-dd0cf6205507" providerId="ADAL" clId="{EA4DCD25-9668-4FAF-B1D5-7DE50E3E93CA}" dt="2021-11-16T13:27:38.954" v="33" actId="208"/>
          <ac:spMkLst>
            <pc:docMk/>
            <pc:sldMk cId="479318337" sldId="259"/>
            <ac:spMk id="12" creationId="{410B4300-6104-4AD9-BD60-820F9977B0D6}"/>
          </ac:spMkLst>
        </pc:spChg>
        <pc:spChg chg="add mod">
          <ac:chgData name="Pierre Bourdial" userId="19a58df4-e329-4d71-8686-dd0cf6205507" providerId="ADAL" clId="{EA4DCD25-9668-4FAF-B1D5-7DE50E3E93CA}" dt="2021-11-16T13:26:48.055" v="31" actId="1076"/>
          <ac:spMkLst>
            <pc:docMk/>
            <pc:sldMk cId="479318337" sldId="259"/>
            <ac:spMk id="13" creationId="{70918533-8398-4B4D-9F58-17CFD487DE4B}"/>
          </ac:spMkLst>
        </pc:spChg>
        <pc:grpChg chg="add mod">
          <ac:chgData name="Pierre Bourdial" userId="19a58df4-e329-4d71-8686-dd0cf6205507" providerId="ADAL" clId="{EA4DCD25-9668-4FAF-B1D5-7DE50E3E93CA}" dt="2021-11-16T13:26:42.077" v="30" actId="1076"/>
          <ac:grpSpMkLst>
            <pc:docMk/>
            <pc:sldMk cId="479318337" sldId="259"/>
            <ac:grpSpMk id="9" creationId="{51F3DFB0-3654-44C5-9112-72CE642F504D}"/>
          </ac:grpSpMkLst>
        </pc:grpChg>
        <pc:picChg chg="add mod">
          <ac:chgData name="Pierre Bourdial" userId="19a58df4-e329-4d71-8686-dd0cf6205507" providerId="ADAL" clId="{EA4DCD25-9668-4FAF-B1D5-7DE50E3E93CA}" dt="2021-11-16T13:26:42.077" v="30" actId="1076"/>
          <ac:picMkLst>
            <pc:docMk/>
            <pc:sldMk cId="479318337" sldId="259"/>
            <ac:picMk id="6" creationId="{A4A557F5-98ED-4117-8013-A1FA17910568}"/>
          </ac:picMkLst>
        </pc:picChg>
        <pc:picChg chg="mod">
          <ac:chgData name="Pierre Bourdial" userId="19a58df4-e329-4d71-8686-dd0cf6205507" providerId="ADAL" clId="{EA4DCD25-9668-4FAF-B1D5-7DE50E3E93CA}" dt="2021-11-16T13:26:42.077" v="30" actId="1076"/>
          <ac:picMkLst>
            <pc:docMk/>
            <pc:sldMk cId="479318337" sldId="259"/>
            <ac:picMk id="11" creationId="{D868D353-E879-473D-BAE9-FF3377414095}"/>
          </ac:picMkLst>
        </pc:picChg>
      </pc:sldChg>
      <pc:sldChg chg="addSp delSp modSp mod">
        <pc:chgData name="Pierre Bourdial" userId="19a58df4-e329-4d71-8686-dd0cf6205507" providerId="ADAL" clId="{EA4DCD25-9668-4FAF-B1D5-7DE50E3E93CA}" dt="2021-11-16T14:07:40.629" v="430" actId="1076"/>
        <pc:sldMkLst>
          <pc:docMk/>
          <pc:sldMk cId="4186977425" sldId="261"/>
        </pc:sldMkLst>
        <pc:spChg chg="mod">
          <ac:chgData name="Pierre Bourdial" userId="19a58df4-e329-4d71-8686-dd0cf6205507" providerId="ADAL" clId="{EA4DCD25-9668-4FAF-B1D5-7DE50E3E93CA}" dt="2021-11-16T14:06:02.086" v="422" actId="20577"/>
          <ac:spMkLst>
            <pc:docMk/>
            <pc:sldMk cId="4186977425" sldId="261"/>
            <ac:spMk id="4" creationId="{3F4C9760-390F-4871-A568-B17A291834FB}"/>
          </ac:spMkLst>
        </pc:spChg>
        <pc:spChg chg="del">
          <ac:chgData name="Pierre Bourdial" userId="19a58df4-e329-4d71-8686-dd0cf6205507" providerId="ADAL" clId="{EA4DCD25-9668-4FAF-B1D5-7DE50E3E93CA}" dt="2021-11-16T14:03:20.906" v="394" actId="22"/>
          <ac:spMkLst>
            <pc:docMk/>
            <pc:sldMk cId="4186977425" sldId="261"/>
            <ac:spMk id="5" creationId="{7BA3AA38-A737-4ADE-A6A1-233911BAD5EE}"/>
          </ac:spMkLst>
        </pc:spChg>
        <pc:spChg chg="add mod ord">
          <ac:chgData name="Pierre Bourdial" userId="19a58df4-e329-4d71-8686-dd0cf6205507" providerId="ADAL" clId="{EA4DCD25-9668-4FAF-B1D5-7DE50E3E93CA}" dt="2021-11-16T14:05:49.893" v="410" actId="14861"/>
          <ac:spMkLst>
            <pc:docMk/>
            <pc:sldMk cId="4186977425" sldId="261"/>
            <ac:spMk id="6" creationId="{0E664731-1CAD-421E-80F0-7DBAF70C7D65}"/>
          </ac:spMkLst>
        </pc:spChg>
        <pc:spChg chg="add mod">
          <ac:chgData name="Pierre Bourdial" userId="19a58df4-e329-4d71-8686-dd0cf6205507" providerId="ADAL" clId="{EA4DCD25-9668-4FAF-B1D5-7DE50E3E93CA}" dt="2021-11-16T14:07:40.629" v="430" actId="1076"/>
          <ac:spMkLst>
            <pc:docMk/>
            <pc:sldMk cId="4186977425" sldId="261"/>
            <ac:spMk id="7" creationId="{BD0CE035-EE0D-4A2D-B440-29DF7D0364E3}"/>
          </ac:spMkLst>
        </pc:spChg>
        <pc:picChg chg="add mod ord">
          <ac:chgData name="Pierre Bourdial" userId="19a58df4-e329-4d71-8686-dd0cf6205507" providerId="ADAL" clId="{EA4DCD25-9668-4FAF-B1D5-7DE50E3E93CA}" dt="2021-11-16T14:03:45.551" v="399" actId="1076"/>
          <ac:picMkLst>
            <pc:docMk/>
            <pc:sldMk cId="4186977425" sldId="261"/>
            <ac:picMk id="3" creationId="{36C65404-74A1-4993-B425-6B1AB442EAD4}"/>
          </ac:picMkLst>
        </pc:picChg>
      </pc:sldChg>
      <pc:sldChg chg="del">
        <pc:chgData name="Pierre Bourdial" userId="19a58df4-e329-4d71-8686-dd0cf6205507" providerId="ADAL" clId="{EA4DCD25-9668-4FAF-B1D5-7DE50E3E93CA}" dt="2021-11-16T14:26:16.455" v="556" actId="47"/>
        <pc:sldMkLst>
          <pc:docMk/>
          <pc:sldMk cId="3364550192" sldId="263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4112544391" sldId="265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2553005228" sldId="267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281355632" sldId="269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93187528" sldId="271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2667237260" sldId="273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237778750" sldId="275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283454314" sldId="277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084711398" sldId="280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767635604" sldId="281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218431082" sldId="282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476807286" sldId="283"/>
        </pc:sldMkLst>
      </pc:sldChg>
      <pc:sldChg chg="del">
        <pc:chgData name="Pierre Bourdial" userId="19a58df4-e329-4d71-8686-dd0cf6205507" providerId="ADAL" clId="{EA4DCD25-9668-4FAF-B1D5-7DE50E3E93CA}" dt="2021-11-16T14:26:39.637" v="558" actId="47"/>
        <pc:sldMkLst>
          <pc:docMk/>
          <pc:sldMk cId="3952409631" sldId="284"/>
        </pc:sldMkLst>
      </pc:sldChg>
      <pc:sldChg chg="del">
        <pc:chgData name="Pierre Bourdial" userId="19a58df4-e329-4d71-8686-dd0cf6205507" providerId="ADAL" clId="{EA4DCD25-9668-4FAF-B1D5-7DE50E3E93CA}" dt="2021-11-16T14:26:39.637" v="558" actId="47"/>
        <pc:sldMkLst>
          <pc:docMk/>
          <pc:sldMk cId="4238214450" sldId="285"/>
        </pc:sldMkLst>
      </pc:sldChg>
      <pc:sldChg chg="addSp delSp modSp new mod">
        <pc:chgData name="Pierre Bourdial" userId="19a58df4-e329-4d71-8686-dd0cf6205507" providerId="ADAL" clId="{EA4DCD25-9668-4FAF-B1D5-7DE50E3E93CA}" dt="2021-11-16T13:53:05.073" v="103" actId="20577"/>
        <pc:sldMkLst>
          <pc:docMk/>
          <pc:sldMk cId="585392383" sldId="286"/>
        </pc:sldMkLst>
        <pc:spChg chg="mod">
          <ac:chgData name="Pierre Bourdial" userId="19a58df4-e329-4d71-8686-dd0cf6205507" providerId="ADAL" clId="{EA4DCD25-9668-4FAF-B1D5-7DE50E3E93CA}" dt="2021-11-16T13:53:05.073" v="103" actId="20577"/>
          <ac:spMkLst>
            <pc:docMk/>
            <pc:sldMk cId="585392383" sldId="286"/>
            <ac:spMk id="2" creationId="{DE34CBF9-DE55-405F-B423-C1442B7897C1}"/>
          </ac:spMkLst>
        </pc:spChg>
        <pc:spChg chg="del">
          <ac:chgData name="Pierre Bourdial" userId="19a58df4-e329-4d71-8686-dd0cf6205507" providerId="ADAL" clId="{EA4DCD25-9668-4FAF-B1D5-7DE50E3E93CA}" dt="2021-11-16T13:30:01.234" v="58" actId="22"/>
          <ac:spMkLst>
            <pc:docMk/>
            <pc:sldMk cId="585392383" sldId="286"/>
            <ac:spMk id="3" creationId="{467386D7-EEA8-4BEE-9FA4-6567FFD1C044}"/>
          </ac:spMkLst>
        </pc:spChg>
        <pc:spChg chg="add del mod">
          <ac:chgData name="Pierre Bourdial" userId="19a58df4-e329-4d71-8686-dd0cf6205507" providerId="ADAL" clId="{EA4DCD25-9668-4FAF-B1D5-7DE50E3E93CA}" dt="2021-11-16T13:32:21.994" v="61" actId="22"/>
          <ac:spMkLst>
            <pc:docMk/>
            <pc:sldMk cId="585392383" sldId="286"/>
            <ac:spMk id="7" creationId="{C62C56C3-95C8-4E12-9EE8-B19A98BA4ED7}"/>
          </ac:spMkLst>
        </pc:spChg>
        <pc:spChg chg="add mod">
          <ac:chgData name="Pierre Bourdial" userId="19a58df4-e329-4d71-8686-dd0cf6205507" providerId="ADAL" clId="{EA4DCD25-9668-4FAF-B1D5-7DE50E3E93CA}" dt="2021-11-16T13:34:15.289" v="74" actId="14100"/>
          <ac:spMkLst>
            <pc:docMk/>
            <pc:sldMk cId="585392383" sldId="286"/>
            <ac:spMk id="10" creationId="{A21E4554-F224-45D2-BC6F-F93BF452F52D}"/>
          </ac:spMkLst>
        </pc:spChg>
        <pc:picChg chg="add del mod ord">
          <ac:chgData name="Pierre Bourdial" userId="19a58df4-e329-4d71-8686-dd0cf6205507" providerId="ADAL" clId="{EA4DCD25-9668-4FAF-B1D5-7DE50E3E93CA}" dt="2021-11-16T13:30:10.152" v="60" actId="478"/>
          <ac:picMkLst>
            <pc:docMk/>
            <pc:sldMk cId="585392383" sldId="286"/>
            <ac:picMk id="5" creationId="{560E0D8D-E45A-4BA8-B888-D3B606AE0856}"/>
          </ac:picMkLst>
        </pc:picChg>
        <pc:picChg chg="add mod ord">
          <ac:chgData name="Pierre Bourdial" userId="19a58df4-e329-4d71-8686-dd0cf6205507" providerId="ADAL" clId="{EA4DCD25-9668-4FAF-B1D5-7DE50E3E93CA}" dt="2021-11-16T13:33:51.579" v="69" actId="1076"/>
          <ac:picMkLst>
            <pc:docMk/>
            <pc:sldMk cId="585392383" sldId="286"/>
            <ac:picMk id="9" creationId="{63B9603E-79EA-4AA7-AF51-45D2C2775D32}"/>
          </ac:picMkLst>
        </pc:picChg>
      </pc:sldChg>
      <pc:sldChg chg="modSp new mod">
        <pc:chgData name="Pierre Bourdial" userId="19a58df4-e329-4d71-8686-dd0cf6205507" providerId="ADAL" clId="{EA4DCD25-9668-4FAF-B1D5-7DE50E3E93CA}" dt="2021-11-16T14:02:11.944" v="378" actId="12"/>
        <pc:sldMkLst>
          <pc:docMk/>
          <pc:sldMk cId="92618469" sldId="287"/>
        </pc:sldMkLst>
        <pc:spChg chg="mod">
          <ac:chgData name="Pierre Bourdial" userId="19a58df4-e329-4d71-8686-dd0cf6205507" providerId="ADAL" clId="{EA4DCD25-9668-4FAF-B1D5-7DE50E3E93CA}" dt="2021-11-16T13:54:22.423" v="126" actId="20577"/>
          <ac:spMkLst>
            <pc:docMk/>
            <pc:sldMk cId="92618469" sldId="287"/>
            <ac:spMk id="2" creationId="{965FE5E9-5B94-4BA8-B2E9-F48353D6E332}"/>
          </ac:spMkLst>
        </pc:spChg>
        <pc:spChg chg="mod">
          <ac:chgData name="Pierre Bourdial" userId="19a58df4-e329-4d71-8686-dd0cf6205507" providerId="ADAL" clId="{EA4DCD25-9668-4FAF-B1D5-7DE50E3E93CA}" dt="2021-11-16T14:02:11.944" v="378" actId="12"/>
          <ac:spMkLst>
            <pc:docMk/>
            <pc:sldMk cId="92618469" sldId="287"/>
            <ac:spMk id="3" creationId="{83D684D5-9570-4B9D-9F73-00193C2118E3}"/>
          </ac:spMkLst>
        </pc:spChg>
      </pc:sldChg>
      <pc:sldChg chg="new del">
        <pc:chgData name="Pierre Bourdial" userId="19a58df4-e329-4d71-8686-dd0cf6205507" providerId="ADAL" clId="{EA4DCD25-9668-4FAF-B1D5-7DE50E3E93CA}" dt="2021-11-16T13:39:26.807" v="76" actId="47"/>
        <pc:sldMkLst>
          <pc:docMk/>
          <pc:sldMk cId="3738583322" sldId="287"/>
        </pc:sldMkLst>
      </pc:sldChg>
      <pc:sldChg chg="addSp delSp modSp new del mod modClrScheme chgLayout">
        <pc:chgData name="Pierre Bourdial" userId="19a58df4-e329-4d71-8686-dd0cf6205507" providerId="ADAL" clId="{EA4DCD25-9668-4FAF-B1D5-7DE50E3E93CA}" dt="2021-11-16T14:26:14.584" v="555" actId="47"/>
        <pc:sldMkLst>
          <pc:docMk/>
          <pc:sldMk cId="1905452655" sldId="288"/>
        </pc:sldMkLst>
        <pc:spChg chg="del mod ord">
          <ac:chgData name="Pierre Bourdial" userId="19a58df4-e329-4d71-8686-dd0cf6205507" providerId="ADAL" clId="{EA4DCD25-9668-4FAF-B1D5-7DE50E3E93CA}" dt="2021-11-16T14:12:45.600" v="434" actId="700"/>
          <ac:spMkLst>
            <pc:docMk/>
            <pc:sldMk cId="1905452655" sldId="288"/>
            <ac:spMk id="2" creationId="{9F959A67-D1E7-453F-ABB1-976795BC9821}"/>
          </ac:spMkLst>
        </pc:spChg>
        <pc:spChg chg="del mod ord">
          <ac:chgData name="Pierre Bourdial" userId="19a58df4-e329-4d71-8686-dd0cf6205507" providerId="ADAL" clId="{EA4DCD25-9668-4FAF-B1D5-7DE50E3E93CA}" dt="2021-11-16T14:12:45.600" v="434" actId="700"/>
          <ac:spMkLst>
            <pc:docMk/>
            <pc:sldMk cId="1905452655" sldId="288"/>
            <ac:spMk id="3" creationId="{1F1B244A-DC76-4D77-8958-4B42D72FD8AF}"/>
          </ac:spMkLst>
        </pc:spChg>
        <pc:spChg chg="add del mod ord">
          <ac:chgData name="Pierre Bourdial" userId="19a58df4-e329-4d71-8686-dd0cf6205507" providerId="ADAL" clId="{EA4DCD25-9668-4FAF-B1D5-7DE50E3E93CA}" dt="2021-11-16T14:14:21.802" v="444" actId="700"/>
          <ac:spMkLst>
            <pc:docMk/>
            <pc:sldMk cId="1905452655" sldId="288"/>
            <ac:spMk id="4" creationId="{62C436F4-3FE1-4685-9888-1864C4A1A516}"/>
          </ac:spMkLst>
        </pc:spChg>
        <pc:spChg chg="add del mod ord">
          <ac:chgData name="Pierre Bourdial" userId="19a58df4-e329-4d71-8686-dd0cf6205507" providerId="ADAL" clId="{EA4DCD25-9668-4FAF-B1D5-7DE50E3E93CA}" dt="2021-11-16T14:13:33.209" v="439" actId="478"/>
          <ac:spMkLst>
            <pc:docMk/>
            <pc:sldMk cId="1905452655" sldId="288"/>
            <ac:spMk id="5" creationId="{652D768F-A762-4016-80B2-2E42F11F2D8B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11" creationId="{F7B9660B-8D42-4031-822C-5599240E6136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13" creationId="{73FCDB3D-5C42-41F0-B82E-5684BDD2CB62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17" creationId="{1E093B29-F89B-40EB-8A46-D51F9CB08A8C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19" creationId="{2BF2A527-7D52-4E4B-820B-B735DCFBC559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25" creationId="{09C6C4E1-91B6-4231-8FFB-9D0CFD92240C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29" creationId="{3671EB53-D11A-4AE0-A458-BB0A1CB87FA5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33" creationId="{551BF7B9-162F-48A9-8CA4-E0925675598F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37" creationId="{3347D6DD-42BB-4D34-B568-E9C60986040F}"/>
          </ac:spMkLst>
        </pc:spChg>
        <pc:spChg chg="add del mod ord">
          <ac:chgData name="Pierre Bourdial" userId="19a58df4-e329-4d71-8686-dd0cf6205507" providerId="ADAL" clId="{EA4DCD25-9668-4FAF-B1D5-7DE50E3E93CA}" dt="2021-11-16T14:14:21.802" v="444" actId="700"/>
          <ac:spMkLst>
            <pc:docMk/>
            <pc:sldMk cId="1905452655" sldId="288"/>
            <ac:spMk id="38" creationId="{CD68F8D7-9065-40F3-BBEF-E960E2C638A0}"/>
          </ac:spMkLst>
        </pc:spChg>
        <pc:spChg chg="add del mod ord">
          <ac:chgData name="Pierre Bourdial" userId="19a58df4-e329-4d71-8686-dd0cf6205507" providerId="ADAL" clId="{EA4DCD25-9668-4FAF-B1D5-7DE50E3E93CA}" dt="2021-11-16T14:14:21.372" v="443" actId="700"/>
          <ac:spMkLst>
            <pc:docMk/>
            <pc:sldMk cId="1905452655" sldId="288"/>
            <ac:spMk id="39" creationId="{A76377F3-08A8-454E-8176-6C238BF58CCE}"/>
          </ac:spMkLst>
        </pc:spChg>
        <pc:spChg chg="add del mod ord">
          <ac:chgData name="Pierre Bourdial" userId="19a58df4-e329-4d71-8686-dd0cf6205507" providerId="ADAL" clId="{EA4DCD25-9668-4FAF-B1D5-7DE50E3E93CA}" dt="2021-11-16T14:14:21.372" v="443" actId="700"/>
          <ac:spMkLst>
            <pc:docMk/>
            <pc:sldMk cId="1905452655" sldId="288"/>
            <ac:spMk id="40" creationId="{19746BB8-AB36-4931-A737-08BDBFE7A533}"/>
          </ac:spMkLst>
        </pc:spChg>
        <pc:graphicFrameChg chg="add del">
          <ac:chgData name="Pierre Bourdial" userId="19a58df4-e329-4d71-8686-dd0cf6205507" providerId="ADAL" clId="{EA4DCD25-9668-4FAF-B1D5-7DE50E3E93CA}" dt="2021-11-16T14:14:22.544" v="445" actId="22"/>
          <ac:graphicFrameMkLst>
            <pc:docMk/>
            <pc:sldMk cId="1905452655" sldId="288"/>
            <ac:graphicFrameMk id="7" creationId="{5E919AD2-7B5A-47C9-9DE6-A70B29D657AC}"/>
          </ac:graphicFrameMkLst>
        </pc:graphicFrame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9" creationId="{9FA1159E-0651-4DC2-A513-83FB38A9C490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15" creationId="{0DEADB39-39A8-48D3-AD00-03F1C9717292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21" creationId="{0312BB10-9DAE-420A-A67B-778C7FA027BE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23" creationId="{65814D2B-0602-4069-AC39-71A999EA3CEB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27" creationId="{5C8BDF0F-31A6-44C7-8CF2-2A01BCA152FB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31" creationId="{F132701F-110D-40D0-B985-00789F802B51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35" creationId="{1A14BB45-9FF9-4BB8-B36F-24F58029E191}"/>
          </ac:picMkLst>
        </pc:picChg>
      </pc:sldChg>
      <pc:sldChg chg="add">
        <pc:chgData name="Pierre Bourdial" userId="19a58df4-e329-4d71-8686-dd0cf6205507" providerId="ADAL" clId="{EA4DCD25-9668-4FAF-B1D5-7DE50E3E93CA}" dt="2021-11-17T11:06:21.494" v="628"/>
        <pc:sldMkLst>
          <pc:docMk/>
          <pc:sldMk cId="3041854322" sldId="289"/>
        </pc:sldMkLst>
      </pc:sldChg>
      <pc:sldChg chg="addSp delSp modSp add mod modTransition">
        <pc:chgData name="Pierre Bourdial" userId="19a58df4-e329-4d71-8686-dd0cf6205507" providerId="ADAL" clId="{EA4DCD25-9668-4FAF-B1D5-7DE50E3E93CA}" dt="2021-11-17T11:14:22.427" v="710" actId="14826"/>
        <pc:sldMkLst>
          <pc:docMk/>
          <pc:sldMk cId="1516504231" sldId="290"/>
        </pc:sldMkLst>
        <pc:spChg chg="add mod">
          <ac:chgData name="Pierre Bourdial" userId="19a58df4-e329-4d71-8686-dd0cf6205507" providerId="ADAL" clId="{EA4DCD25-9668-4FAF-B1D5-7DE50E3E93CA}" dt="2021-11-17T11:10:51.157" v="701" actId="14100"/>
          <ac:spMkLst>
            <pc:docMk/>
            <pc:sldMk cId="1516504231" sldId="290"/>
            <ac:spMk id="3" creationId="{5CF31A9D-0EF3-4935-AD81-58F2F713400B}"/>
          </ac:spMkLst>
        </pc:spChg>
        <pc:spChg chg="add mod">
          <ac:chgData name="Pierre Bourdial" userId="19a58df4-e329-4d71-8686-dd0cf6205507" providerId="ADAL" clId="{EA4DCD25-9668-4FAF-B1D5-7DE50E3E93CA}" dt="2021-11-17T11:10:51.157" v="701" actId="14100"/>
          <ac:spMkLst>
            <pc:docMk/>
            <pc:sldMk cId="1516504231" sldId="290"/>
            <ac:spMk id="4" creationId="{5A4CFDD4-D334-4BEA-AF8C-05A08DABB708}"/>
          </ac:spMkLst>
        </pc:spChg>
        <pc:spChg chg="mod">
          <ac:chgData name="Pierre Bourdial" userId="19a58df4-e329-4d71-8686-dd0cf6205507" providerId="ADAL" clId="{EA4DCD25-9668-4FAF-B1D5-7DE50E3E93CA}" dt="2021-11-17T11:08:46.184" v="692" actId="20577"/>
          <ac:spMkLst>
            <pc:docMk/>
            <pc:sldMk cId="1516504231" sldId="290"/>
            <ac:spMk id="11" creationId="{C3E3EA5E-B939-4D64-83EC-03AF1782E206}"/>
          </ac:spMkLst>
        </pc:spChg>
        <pc:spChg chg="mod">
          <ac:chgData name="Pierre Bourdial" userId="19a58df4-e329-4d71-8686-dd0cf6205507" providerId="ADAL" clId="{EA4DCD25-9668-4FAF-B1D5-7DE50E3E93CA}" dt="2021-11-17T11:10:32.626" v="694" actId="6549"/>
          <ac:spMkLst>
            <pc:docMk/>
            <pc:sldMk cId="1516504231" sldId="290"/>
            <ac:spMk id="15" creationId="{FA09BEC1-8F10-4EB3-829C-2A9A0018CD9D}"/>
          </ac:spMkLst>
        </pc:spChg>
        <pc:spChg chg="del">
          <ac:chgData name="Pierre Bourdial" userId="19a58df4-e329-4d71-8686-dd0cf6205507" providerId="ADAL" clId="{EA4DCD25-9668-4FAF-B1D5-7DE50E3E93CA}" dt="2021-11-17T11:11:17.217" v="704" actId="478"/>
          <ac:spMkLst>
            <pc:docMk/>
            <pc:sldMk cId="1516504231" sldId="290"/>
            <ac:spMk id="27" creationId="{FF9431CA-EF61-4A8E-8CB4-F554FB225E51}"/>
          </ac:spMkLst>
        </pc:spChg>
        <pc:spChg chg="del">
          <ac:chgData name="Pierre Bourdial" userId="19a58df4-e329-4d71-8686-dd0cf6205507" providerId="ADAL" clId="{EA4DCD25-9668-4FAF-B1D5-7DE50E3E93CA}" dt="2021-11-17T11:11:18.251" v="705" actId="478"/>
          <ac:spMkLst>
            <pc:docMk/>
            <pc:sldMk cId="1516504231" sldId="290"/>
            <ac:spMk id="28" creationId="{90E2042A-6D2A-4806-BD64-BA03C5EE681A}"/>
          </ac:spMkLst>
        </pc:spChg>
        <pc:spChg chg="del mod">
          <ac:chgData name="Pierre Bourdial" userId="19a58df4-e329-4d71-8686-dd0cf6205507" providerId="ADAL" clId="{EA4DCD25-9668-4FAF-B1D5-7DE50E3E93CA}" dt="2021-11-17T11:11:12.797" v="703" actId="478"/>
          <ac:spMkLst>
            <pc:docMk/>
            <pc:sldMk cId="1516504231" sldId="290"/>
            <ac:spMk id="29" creationId="{6C960CD1-4331-4FB5-B4D5-69276342F35F}"/>
          </ac:spMkLst>
        </pc:spChg>
        <pc:grpChg chg="mod">
          <ac:chgData name="Pierre Bourdial" userId="19a58df4-e329-4d71-8686-dd0cf6205507" providerId="ADAL" clId="{EA4DCD25-9668-4FAF-B1D5-7DE50E3E93CA}" dt="2021-11-17T11:08:38.370" v="691" actId="14100"/>
          <ac:grpSpMkLst>
            <pc:docMk/>
            <pc:sldMk cId="1516504231" sldId="290"/>
            <ac:grpSpMk id="5" creationId="{4A63D12E-56E8-43F6-9D6A-5C765814747F}"/>
          </ac:grpSpMkLst>
        </pc:grpChg>
        <pc:grpChg chg="mod">
          <ac:chgData name="Pierre Bourdial" userId="19a58df4-e329-4d71-8686-dd0cf6205507" providerId="ADAL" clId="{EA4DCD25-9668-4FAF-B1D5-7DE50E3E93CA}" dt="2021-11-17T11:08:27.022" v="690" actId="1076"/>
          <ac:grpSpMkLst>
            <pc:docMk/>
            <pc:sldMk cId="1516504231" sldId="290"/>
            <ac:grpSpMk id="21" creationId="{DA6C6BDF-DBE6-4A26-B25F-FAA03FED9B6E}"/>
          </ac:grpSpMkLst>
        </pc:grpChg>
        <pc:picChg chg="add mod">
          <ac:chgData name="Pierre Bourdial" userId="19a58df4-e329-4d71-8686-dd0cf6205507" providerId="ADAL" clId="{EA4DCD25-9668-4FAF-B1D5-7DE50E3E93CA}" dt="2021-11-17T11:14:22.427" v="710" actId="14826"/>
          <ac:picMkLst>
            <pc:docMk/>
            <pc:sldMk cId="1516504231" sldId="290"/>
            <ac:picMk id="2" creationId="{7FDF9FD0-8206-4ED4-86B3-88B26B37351F}"/>
          </ac:picMkLst>
        </pc:picChg>
        <pc:picChg chg="add mod">
          <ac:chgData name="Pierre Bourdial" userId="19a58df4-e329-4d71-8686-dd0cf6205507" providerId="ADAL" clId="{EA4DCD25-9668-4FAF-B1D5-7DE50E3E93CA}" dt="2021-11-17T11:14:00.186" v="709" actId="732"/>
          <ac:picMkLst>
            <pc:docMk/>
            <pc:sldMk cId="1516504231" sldId="290"/>
            <ac:picMk id="6" creationId="{8CFF2D13-2379-4359-AC54-592B70BFFCE2}"/>
          </ac:picMkLst>
        </pc:picChg>
        <pc:picChg chg="add del mod">
          <ac:chgData name="Pierre Bourdial" userId="19a58df4-e329-4d71-8686-dd0cf6205507" providerId="ADAL" clId="{EA4DCD25-9668-4FAF-B1D5-7DE50E3E93CA}" dt="2021-11-17T11:07:33.922" v="633" actId="14826"/>
          <ac:picMkLst>
            <pc:docMk/>
            <pc:sldMk cId="1516504231" sldId="290"/>
            <ac:picMk id="14" creationId="{5DAAFCA7-6104-4973-835B-DFD5034156F7}"/>
          </ac:picMkLst>
        </pc:picChg>
        <pc:picChg chg="mod">
          <ac:chgData name="Pierre Bourdial" userId="19a58df4-e329-4d71-8686-dd0cf6205507" providerId="ADAL" clId="{EA4DCD25-9668-4FAF-B1D5-7DE50E3E93CA}" dt="2021-11-17T11:08:15.488" v="686" actId="1076"/>
          <ac:picMkLst>
            <pc:docMk/>
            <pc:sldMk cId="1516504231" sldId="290"/>
            <ac:picMk id="16" creationId="{EEC737CD-31D8-4776-BFAD-407C54C0A197}"/>
          </ac:picMkLst>
        </pc:picChg>
        <pc:picChg chg="mod">
          <ac:chgData name="Pierre Bourdial" userId="19a58df4-e329-4d71-8686-dd0cf6205507" providerId="ADAL" clId="{EA4DCD25-9668-4FAF-B1D5-7DE50E3E93CA}" dt="2021-11-17T11:08:26.673" v="689" actId="1076"/>
          <ac:picMkLst>
            <pc:docMk/>
            <pc:sldMk cId="1516504231" sldId="290"/>
            <ac:picMk id="23" creationId="{DB3E8339-8AE6-4EF2-9B90-B6685B3C9A91}"/>
          </ac:picMkLst>
        </pc:picChg>
      </pc:sldChg>
      <pc:sldChg chg="modSp add mod">
        <pc:chgData name="Pierre Bourdial" userId="19a58df4-e329-4d71-8686-dd0cf6205507" providerId="ADAL" clId="{EA4DCD25-9668-4FAF-B1D5-7DE50E3E93CA}" dt="2021-11-17T11:15:58.238" v="783" actId="20577"/>
        <pc:sldMkLst>
          <pc:docMk/>
          <pc:sldMk cId="3735732149" sldId="292"/>
        </pc:sldMkLst>
        <pc:spChg chg="mod">
          <ac:chgData name="Pierre Bourdial" userId="19a58df4-e329-4d71-8686-dd0cf6205507" providerId="ADAL" clId="{EA4DCD25-9668-4FAF-B1D5-7DE50E3E93CA}" dt="2021-11-17T11:15:58.238" v="783" actId="20577"/>
          <ac:spMkLst>
            <pc:docMk/>
            <pc:sldMk cId="3735732149" sldId="292"/>
            <ac:spMk id="4" creationId="{246CA5A6-9096-4A6A-B076-77535BB7739F}"/>
          </ac:spMkLst>
        </pc:spChg>
      </pc:sldChg>
      <pc:sldChg chg="add">
        <pc:chgData name="Pierre Bourdial" userId="19a58df4-e329-4d71-8686-dd0cf6205507" providerId="ADAL" clId="{EA4DCD25-9668-4FAF-B1D5-7DE50E3E93CA}" dt="2021-11-17T11:06:21.494" v="628"/>
        <pc:sldMkLst>
          <pc:docMk/>
          <pc:sldMk cId="1913632788" sldId="293"/>
        </pc:sldMkLst>
      </pc:sldChg>
      <pc:sldChg chg="addSp delSp modSp add del mod modClrScheme chgLayout">
        <pc:chgData name="Pierre Bourdial" userId="19a58df4-e329-4d71-8686-dd0cf6205507" providerId="ADAL" clId="{EA4DCD25-9668-4FAF-B1D5-7DE50E3E93CA}" dt="2021-11-16T14:19:00.485" v="487" actId="478"/>
        <pc:sldMkLst>
          <pc:docMk/>
          <pc:sldMk cId="2765830703" sldId="1669"/>
        </pc:sldMkLst>
        <pc:spChg chg="del mod">
          <ac:chgData name="Pierre Bourdial" userId="19a58df4-e329-4d71-8686-dd0cf6205507" providerId="ADAL" clId="{EA4DCD25-9668-4FAF-B1D5-7DE50E3E93CA}" dt="2021-11-16T14:15:09.847" v="460" actId="478"/>
          <ac:spMkLst>
            <pc:docMk/>
            <pc:sldMk cId="2765830703" sldId="1669"/>
            <ac:spMk id="2" creationId="{EE351FF3-D7E6-4DC6-ACA2-C0F0FA5655A0}"/>
          </ac:spMkLst>
        </pc:spChg>
        <pc:spChg chg="add del mod ord modVis">
          <ac:chgData name="Pierre Bourdial" userId="19a58df4-e329-4d71-8686-dd0cf6205507" providerId="ADAL" clId="{EA4DCD25-9668-4FAF-B1D5-7DE50E3E93CA}" dt="2021-11-16T14:19:00.485" v="487" actId="478"/>
          <ac:spMkLst>
            <pc:docMk/>
            <pc:sldMk cId="2765830703" sldId="1669"/>
            <ac:spMk id="3" creationId="{E5FA7EE2-4682-45D7-BBEA-FCB6E5523C08}"/>
          </ac:spMkLst>
        </pc:spChg>
        <pc:spChg chg="add mod or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4" creationId="{64D25701-875B-48FF-9970-8925CD9B28DF}"/>
          </ac:spMkLst>
        </pc:spChg>
        <pc:spChg chg="mod or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9" creationId="{35FB11D7-6C04-4243-92C9-6A006CDA8C4C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13" creationId="{9DAC14F6-BB82-48B2-85BC-B4B9850A20A8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15" creationId="{EB810B79-1F49-4CB0-8211-B5B89C8F13F1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19" creationId="{636EB244-564B-49CB-A9F2-E81E3E231517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21" creationId="{228A8C32-C14D-479A-9A82-83C3299956EA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27" creationId="{67179514-1962-4DCF-BDF4-D5A6C419F930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30" creationId="{82421FCF-3265-4709-976F-6B9E4961A234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34" creationId="{73AB2F2F-706E-4D26-AB19-95355AB3C10C}"/>
          </ac:spMkLst>
        </pc:spChg>
        <pc:spChg chg="mod modVis">
          <ac:chgData name="Pierre Bourdial" userId="19a58df4-e329-4d71-8686-dd0cf6205507" providerId="ADAL" clId="{EA4DCD25-9668-4FAF-B1D5-7DE50E3E93CA}" dt="2021-11-16T14:18:55.135" v="486" actId="1036"/>
          <ac:spMkLst>
            <pc:docMk/>
            <pc:sldMk cId="2765830703" sldId="1669"/>
            <ac:spMk id="38" creationId="{F066D44D-F023-4061-A3BA-E30B51752352}"/>
          </ac:spMkLst>
        </pc:spChg>
        <pc:graphicFrameChg chg="mod modVis">
          <ac:chgData name="Pierre Bourdial" userId="19a58df4-e329-4d71-8686-dd0cf6205507" providerId="ADAL" clId="{EA4DCD25-9668-4FAF-B1D5-7DE50E3E93CA}" dt="2021-11-16T14:18:52.148" v="485" actId="33935"/>
          <ac:graphicFrameMkLst>
            <pc:docMk/>
            <pc:sldMk cId="2765830703" sldId="1669"/>
            <ac:graphicFrameMk id="40" creationId="{262B5B96-AA6F-4231-8858-BA098479C006}"/>
          </ac:graphicFrameMkLst>
        </pc:graphicFrame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11" creationId="{D2A34C35-4FEA-45B0-88FF-36F081ECA2D9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17" creationId="{46C54506-0E9A-4E15-A3DF-854A9F405210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23" creationId="{35B4CF8F-E7E2-4A4C-8D1B-FEB21F6A78A2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25" creationId="{8035F283-B874-4A8D-B4D1-30BA244C2B67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29" creationId="{BE3A498B-34C0-4AAD-9A25-DFE22EE827CA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32" creationId="{42B0AE1D-F4C8-4302-B7A0-87CFDCCA8D14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36" creationId="{71D49997-BC09-43A0-A571-FDE07AFA1968}"/>
          </ac:picMkLst>
        </pc:picChg>
      </pc:sldChg>
      <pc:sldChg chg="addSp delSp modSp add mod modClrScheme chgLayout">
        <pc:chgData name="Pierre Bourdial" userId="19a58df4-e329-4d71-8686-dd0cf6205507" providerId="ADAL" clId="{EA4DCD25-9668-4FAF-B1D5-7DE50E3E93CA}" dt="2021-11-16T14:20:51.264" v="503" actId="14100"/>
        <pc:sldMkLst>
          <pc:docMk/>
          <pc:sldMk cId="3868889693" sldId="1670"/>
        </pc:sldMkLst>
        <pc:spChg chg="del">
          <ac:chgData name="Pierre Bourdial" userId="19a58df4-e329-4d71-8686-dd0cf6205507" providerId="ADAL" clId="{EA4DCD25-9668-4FAF-B1D5-7DE50E3E93CA}" dt="2021-11-16T14:19:19.168" v="488" actId="478"/>
          <ac:spMkLst>
            <pc:docMk/>
            <pc:sldMk cId="3868889693" sldId="1670"/>
            <ac:spMk id="2" creationId="{FE66F801-0C6F-4641-AF55-AF06B180ED61}"/>
          </ac:spMkLst>
        </pc:spChg>
        <pc:spChg chg="add del mod ord">
          <ac:chgData name="Pierre Bourdial" userId="19a58df4-e329-4d71-8686-dd0cf6205507" providerId="ADAL" clId="{EA4DCD25-9668-4FAF-B1D5-7DE50E3E93CA}" dt="2021-11-16T14:20:25.922" v="499" actId="478"/>
          <ac:spMkLst>
            <pc:docMk/>
            <pc:sldMk cId="3868889693" sldId="1670"/>
            <ac:spMk id="3" creationId="{8BF35ADB-9C3D-4F71-AFC0-151184DD65FD}"/>
          </ac:spMkLst>
        </pc:spChg>
        <pc:spChg chg="add mod ord">
          <ac:chgData name="Pierre Bourdial" userId="19a58df4-e329-4d71-8686-dd0cf6205507" providerId="ADAL" clId="{EA4DCD25-9668-4FAF-B1D5-7DE50E3E93CA}" dt="2021-11-16T14:20:51.264" v="503" actId="14100"/>
          <ac:spMkLst>
            <pc:docMk/>
            <pc:sldMk cId="3868889693" sldId="1670"/>
            <ac:spMk id="5" creationId="{11CFBCE2-A099-46EE-8637-D03329D0A492}"/>
          </ac:spMkLst>
        </pc:spChg>
        <pc:spChg chg="mod ord">
          <ac:chgData name="Pierre Bourdial" userId="19a58df4-e329-4d71-8686-dd0cf6205507" providerId="ADAL" clId="{EA4DCD25-9668-4FAF-B1D5-7DE50E3E93CA}" dt="2021-11-16T14:19:26.002" v="490" actId="27636"/>
          <ac:spMkLst>
            <pc:docMk/>
            <pc:sldMk cId="3868889693" sldId="1670"/>
            <ac:spMk id="9" creationId="{35FB11D7-6C04-4243-92C9-6A006CDA8C4C}"/>
          </ac:spMkLst>
        </pc:spChg>
      </pc:sldChg>
      <pc:sldChg chg="addSp delSp modSp add mod modClrScheme chgLayout">
        <pc:chgData name="Pierre Bourdial" userId="19a58df4-e329-4d71-8686-dd0cf6205507" providerId="ADAL" clId="{EA4DCD25-9668-4FAF-B1D5-7DE50E3E93CA}" dt="2021-11-16T14:18:31.860" v="483" actId="478"/>
        <pc:sldMkLst>
          <pc:docMk/>
          <pc:sldMk cId="778249873" sldId="1672"/>
        </pc:sldMkLst>
        <pc:spChg chg="del">
          <ac:chgData name="Pierre Bourdial" userId="19a58df4-e329-4d71-8686-dd0cf6205507" providerId="ADAL" clId="{EA4DCD25-9668-4FAF-B1D5-7DE50E3E93CA}" dt="2021-11-16T14:17:17.207" v="474" actId="478"/>
          <ac:spMkLst>
            <pc:docMk/>
            <pc:sldMk cId="778249873" sldId="1672"/>
            <ac:spMk id="2" creationId="{55AA9D12-6F72-48EB-B4E8-A841B3205B88}"/>
          </ac:spMkLst>
        </pc:spChg>
        <pc:spChg chg="add del mod">
          <ac:chgData name="Pierre Bourdial" userId="19a58df4-e329-4d71-8686-dd0cf6205507" providerId="ADAL" clId="{EA4DCD25-9668-4FAF-B1D5-7DE50E3E93CA}" dt="2021-11-16T14:17:40.572" v="476" actId="6264"/>
          <ac:spMkLst>
            <pc:docMk/>
            <pc:sldMk cId="778249873" sldId="1672"/>
            <ac:spMk id="4" creationId="{2BF16B54-C831-44B8-B4A8-D5776E67DFDA}"/>
          </ac:spMkLst>
        </pc:spChg>
        <pc:spChg chg="add del mod">
          <ac:chgData name="Pierre Bourdial" userId="19a58df4-e329-4d71-8686-dd0cf6205507" providerId="ADAL" clId="{EA4DCD25-9668-4FAF-B1D5-7DE50E3E93CA}" dt="2021-11-16T14:17:41.775" v="477" actId="6264"/>
          <ac:spMkLst>
            <pc:docMk/>
            <pc:sldMk cId="778249873" sldId="1672"/>
            <ac:spMk id="6" creationId="{7792CDD4-538D-4AAA-9B31-9D049B5BDDAA}"/>
          </ac:spMkLst>
        </pc:spChg>
        <pc:spChg chg="mod ord">
          <ac:chgData name="Pierre Bourdial" userId="19a58df4-e329-4d71-8686-dd0cf6205507" providerId="ADAL" clId="{EA4DCD25-9668-4FAF-B1D5-7DE50E3E93CA}" dt="2021-11-16T14:17:56.285" v="479" actId="700"/>
          <ac:spMkLst>
            <pc:docMk/>
            <pc:sldMk cId="778249873" sldId="1672"/>
            <ac:spMk id="9" creationId="{35FB11D7-6C04-4243-92C9-6A006CDA8C4C}"/>
          </ac:spMkLst>
        </pc:spChg>
        <pc:spChg chg="add del mod ord">
          <ac:chgData name="Pierre Bourdial" userId="19a58df4-e329-4d71-8686-dd0cf6205507" providerId="ADAL" clId="{EA4DCD25-9668-4FAF-B1D5-7DE50E3E93CA}" dt="2021-11-16T14:17:56.285" v="479" actId="700"/>
          <ac:spMkLst>
            <pc:docMk/>
            <pc:sldMk cId="778249873" sldId="1672"/>
            <ac:spMk id="10" creationId="{B505AF65-6FD8-4B43-AF1D-E2855D807031}"/>
          </ac:spMkLst>
        </pc:spChg>
        <pc:spChg chg="add del mod ord">
          <ac:chgData name="Pierre Bourdial" userId="19a58df4-e329-4d71-8686-dd0cf6205507" providerId="ADAL" clId="{EA4DCD25-9668-4FAF-B1D5-7DE50E3E93CA}" dt="2021-11-16T14:18:31.860" v="483" actId="478"/>
          <ac:spMkLst>
            <pc:docMk/>
            <pc:sldMk cId="778249873" sldId="1672"/>
            <ac:spMk id="11" creationId="{F8034D68-988A-48A7-8FF2-57AB04603118}"/>
          </ac:spMkLst>
        </pc:spChg>
        <pc:spChg chg="add mod ord">
          <ac:chgData name="Pierre Bourdial" userId="19a58df4-e329-4d71-8686-dd0cf6205507" providerId="ADAL" clId="{EA4DCD25-9668-4FAF-B1D5-7DE50E3E93CA}" dt="2021-11-16T14:18:22.073" v="482" actId="14100"/>
          <ac:spMkLst>
            <pc:docMk/>
            <pc:sldMk cId="778249873" sldId="1672"/>
            <ac:spMk id="12" creationId="{E5708282-9F13-4EF1-A9A7-414C3CE57103}"/>
          </ac:spMkLst>
        </pc:spChg>
      </pc:sldChg>
      <pc:sldChg chg="addSp delSp modSp add mod modClrScheme chgLayout">
        <pc:chgData name="Pierre Bourdial" userId="19a58df4-e329-4d71-8686-dd0cf6205507" providerId="ADAL" clId="{EA4DCD25-9668-4FAF-B1D5-7DE50E3E93CA}" dt="2021-11-16T14:21:59.614" v="512" actId="478"/>
        <pc:sldMkLst>
          <pc:docMk/>
          <pc:sldMk cId="3672357946" sldId="1673"/>
        </pc:sldMkLst>
        <pc:spChg chg="add mod ord">
          <ac:chgData name="Pierre Bourdial" userId="19a58df4-e329-4d71-8686-dd0cf6205507" providerId="ADAL" clId="{EA4DCD25-9668-4FAF-B1D5-7DE50E3E93CA}" dt="2021-11-16T14:20:15.441" v="498" actId="14100"/>
          <ac:spMkLst>
            <pc:docMk/>
            <pc:sldMk cId="3672357946" sldId="1673"/>
            <ac:spMk id="2" creationId="{00F22500-1747-4286-93DA-274A12C3BD99}"/>
          </ac:spMkLst>
        </pc:spChg>
        <pc:spChg chg="del">
          <ac:chgData name="Pierre Bourdial" userId="19a58df4-e329-4d71-8686-dd0cf6205507" providerId="ADAL" clId="{EA4DCD25-9668-4FAF-B1D5-7DE50E3E93CA}" dt="2021-11-16T14:21:59.614" v="512" actId="478"/>
          <ac:spMkLst>
            <pc:docMk/>
            <pc:sldMk cId="3672357946" sldId="1673"/>
            <ac:spMk id="3" creationId="{71CC6CC7-1FB0-43CB-A305-414F0F1A5802}"/>
          </ac:spMkLst>
        </pc:spChg>
        <pc:spChg chg="add del mod ord">
          <ac:chgData name="Pierre Bourdial" userId="19a58df4-e329-4d71-8686-dd0cf6205507" providerId="ADAL" clId="{EA4DCD25-9668-4FAF-B1D5-7DE50E3E93CA}" dt="2021-11-16T14:20:00.649" v="496" actId="478"/>
          <ac:spMkLst>
            <pc:docMk/>
            <pc:sldMk cId="3672357946" sldId="1673"/>
            <ac:spMk id="6" creationId="{69F95E09-6C70-4976-9DA3-CDF29B122BD5}"/>
          </ac:spMkLst>
        </pc:spChg>
        <pc:spChg chg="add del mod ord">
          <ac:chgData name="Pierre Bourdial" userId="19a58df4-e329-4d71-8686-dd0cf6205507" providerId="ADAL" clId="{EA4DCD25-9668-4FAF-B1D5-7DE50E3E93CA}" dt="2021-11-16T14:21:22.539" v="506" actId="478"/>
          <ac:spMkLst>
            <pc:docMk/>
            <pc:sldMk cId="3672357946" sldId="1673"/>
            <ac:spMk id="7" creationId="{7D7F5524-4774-437E-AAED-042676BFF572}"/>
          </ac:spMkLst>
        </pc:spChg>
        <pc:spChg chg="mod ord">
          <ac:chgData name="Pierre Bourdial" userId="19a58df4-e329-4d71-8686-dd0cf6205507" providerId="ADAL" clId="{EA4DCD25-9668-4FAF-B1D5-7DE50E3E93CA}" dt="2021-11-16T14:21:15.860" v="505" actId="700"/>
          <ac:spMkLst>
            <pc:docMk/>
            <pc:sldMk cId="3672357946" sldId="1673"/>
            <ac:spMk id="9" creationId="{35FB11D7-6C04-4243-92C9-6A006CDA8C4C}"/>
          </ac:spMkLst>
        </pc:spChg>
      </pc:sldChg>
      <pc:sldChg chg="modSp add mod modClrScheme chgLayout">
        <pc:chgData name="Pierre Bourdial" userId="19a58df4-e329-4d71-8686-dd0cf6205507" providerId="ADAL" clId="{EA4DCD25-9668-4FAF-B1D5-7DE50E3E93CA}" dt="2021-11-16T14:24:28.675" v="531" actId="313"/>
        <pc:sldMkLst>
          <pc:docMk/>
          <pc:sldMk cId="804718762" sldId="1674"/>
        </pc:sldMkLst>
        <pc:spChg chg="mod ord">
          <ac:chgData name="Pierre Bourdial" userId="19a58df4-e329-4d71-8686-dd0cf6205507" providerId="ADAL" clId="{EA4DCD25-9668-4FAF-B1D5-7DE50E3E93CA}" dt="2021-11-16T14:24:01.865" v="530" actId="27636"/>
          <ac:spMkLst>
            <pc:docMk/>
            <pc:sldMk cId="804718762" sldId="1674"/>
            <ac:spMk id="3" creationId="{EA54E635-6503-418F-BDDD-0C314CFC8D11}"/>
          </ac:spMkLst>
        </pc:spChg>
        <pc:graphicFrameChg chg="mod ord">
          <ac:chgData name="Pierre Bourdial" userId="19a58df4-e329-4d71-8686-dd0cf6205507" providerId="ADAL" clId="{EA4DCD25-9668-4FAF-B1D5-7DE50E3E93CA}" dt="2021-11-16T14:24:28.675" v="531" actId="313"/>
          <ac:graphicFrameMkLst>
            <pc:docMk/>
            <pc:sldMk cId="804718762" sldId="1674"/>
            <ac:graphicFrameMk id="5" creationId="{8AE0ADBC-33D4-4559-93EB-431A0C543722}"/>
          </ac:graphicFrameMkLst>
        </pc:graphicFrameChg>
      </pc:sldChg>
      <pc:sldChg chg="addSp delSp modSp add mod modClrScheme chgLayout">
        <pc:chgData name="Pierre Bourdial" userId="19a58df4-e329-4d71-8686-dd0cf6205507" providerId="ADAL" clId="{EA4DCD25-9668-4FAF-B1D5-7DE50E3E93CA}" dt="2021-11-16T14:21:54.742" v="511" actId="478"/>
        <pc:sldMkLst>
          <pc:docMk/>
          <pc:sldMk cId="2549002172" sldId="1675"/>
        </pc:sldMkLst>
        <pc:spChg chg="del">
          <ac:chgData name="Pierre Bourdial" userId="19a58df4-e329-4d71-8686-dd0cf6205507" providerId="ADAL" clId="{EA4DCD25-9668-4FAF-B1D5-7DE50E3E93CA}" dt="2021-11-16T14:21:54.742" v="511" actId="478"/>
          <ac:spMkLst>
            <pc:docMk/>
            <pc:sldMk cId="2549002172" sldId="1675"/>
            <ac:spMk id="2" creationId="{8E761C1E-FDA7-4F8E-B0DE-614D13554CDA}"/>
          </ac:spMkLst>
        </pc:spChg>
        <pc:spChg chg="add del mod ord">
          <ac:chgData name="Pierre Bourdial" userId="19a58df4-e329-4d71-8686-dd0cf6205507" providerId="ADAL" clId="{EA4DCD25-9668-4FAF-B1D5-7DE50E3E93CA}" dt="2021-11-16T14:21:51.361" v="510" actId="478"/>
          <ac:spMkLst>
            <pc:docMk/>
            <pc:sldMk cId="2549002172" sldId="1675"/>
            <ac:spMk id="4" creationId="{41F559E9-FE00-4AC5-8B42-B269F898F4B5}"/>
          </ac:spMkLst>
        </pc:spChg>
        <pc:spChg chg="add mod ord">
          <ac:chgData name="Pierre Bourdial" userId="19a58df4-e329-4d71-8686-dd0cf6205507" providerId="ADAL" clId="{EA4DCD25-9668-4FAF-B1D5-7DE50E3E93CA}" dt="2021-11-16T14:21:47.255" v="509" actId="14100"/>
          <ac:spMkLst>
            <pc:docMk/>
            <pc:sldMk cId="2549002172" sldId="1675"/>
            <ac:spMk id="5" creationId="{E57AF06A-CD78-46BD-9D15-EDD88F415ACA}"/>
          </ac:spMkLst>
        </pc:spChg>
        <pc:spChg chg="mod ord">
          <ac:chgData name="Pierre Bourdial" userId="19a58df4-e329-4d71-8686-dd0cf6205507" providerId="ADAL" clId="{EA4DCD25-9668-4FAF-B1D5-7DE50E3E93CA}" dt="2021-11-16T14:21:08.114" v="504" actId="700"/>
          <ac:spMkLst>
            <pc:docMk/>
            <pc:sldMk cId="2549002172" sldId="1675"/>
            <ac:spMk id="9" creationId="{35FB11D7-6C04-4243-92C9-6A006CDA8C4C}"/>
          </ac:spMkLst>
        </pc:spChg>
      </pc:sldChg>
      <pc:sldChg chg="addSp delSp modSp add mod modClrScheme chgLayout">
        <pc:chgData name="Pierre Bourdial" userId="19a58df4-e329-4d71-8686-dd0cf6205507" providerId="ADAL" clId="{EA4DCD25-9668-4FAF-B1D5-7DE50E3E93CA}" dt="2021-11-16T14:22:43.320" v="522" actId="478"/>
        <pc:sldMkLst>
          <pc:docMk/>
          <pc:sldMk cId="3904419180" sldId="1676"/>
        </pc:sldMkLst>
        <pc:spChg chg="add ord">
          <ac:chgData name="Pierre Bourdial" userId="19a58df4-e329-4d71-8686-dd0cf6205507" providerId="ADAL" clId="{EA4DCD25-9668-4FAF-B1D5-7DE50E3E93CA}" dt="2021-11-16T14:22:31.594" v="520" actId="13244"/>
          <ac:spMkLst>
            <pc:docMk/>
            <pc:sldMk cId="3904419180" sldId="1676"/>
            <ac:spMk id="5" creationId="{E010B9B6-5D06-4252-8BB9-CAFAA275DE6A}"/>
          </ac:spMkLst>
        </pc:spChg>
        <pc:spChg chg="add del mod ord">
          <ac:chgData name="Pierre Bourdial" userId="19a58df4-e329-4d71-8686-dd0cf6205507" providerId="ADAL" clId="{EA4DCD25-9668-4FAF-B1D5-7DE50E3E93CA}" dt="2021-11-16T14:22:43.320" v="522" actId="478"/>
          <ac:spMkLst>
            <pc:docMk/>
            <pc:sldMk cId="3904419180" sldId="1676"/>
            <ac:spMk id="6" creationId="{4780C459-C4BC-4473-AFA5-DD1975B27D82}"/>
          </ac:spMkLst>
        </pc:spChg>
        <pc:spChg chg="mod ord">
          <ac:chgData name="Pierre Bourdial" userId="19a58df4-e329-4d71-8686-dd0cf6205507" providerId="ADAL" clId="{EA4DCD25-9668-4FAF-B1D5-7DE50E3E93CA}" dt="2021-11-16T14:22:37.509" v="521" actId="700"/>
          <ac:spMkLst>
            <pc:docMk/>
            <pc:sldMk cId="3904419180" sldId="1676"/>
            <ac:spMk id="9" creationId="{35FB11D7-6C04-4243-92C9-6A006CDA8C4C}"/>
          </ac:spMkLst>
        </pc:spChg>
      </pc:sldChg>
      <pc:sldChg chg="addSp delSp modSp add mod modClrScheme chgLayout">
        <pc:chgData name="Pierre Bourdial" userId="19a58df4-e329-4d71-8686-dd0cf6205507" providerId="ADAL" clId="{EA4DCD25-9668-4FAF-B1D5-7DE50E3E93CA}" dt="2021-11-16T14:22:26.594" v="518" actId="478"/>
        <pc:sldMkLst>
          <pc:docMk/>
          <pc:sldMk cId="3073621442" sldId="1677"/>
        </pc:sldMkLst>
        <pc:spChg chg="del">
          <ac:chgData name="Pierre Bourdial" userId="19a58df4-e329-4d71-8686-dd0cf6205507" providerId="ADAL" clId="{EA4DCD25-9668-4FAF-B1D5-7DE50E3E93CA}" dt="2021-11-16T14:22:26.594" v="518" actId="478"/>
          <ac:spMkLst>
            <pc:docMk/>
            <pc:sldMk cId="3073621442" sldId="1677"/>
            <ac:spMk id="2" creationId="{3B8FD80E-CB6D-4032-8E69-23F5D1A72383}"/>
          </ac:spMkLst>
        </pc:spChg>
        <pc:spChg chg="add del mod ord">
          <ac:chgData name="Pierre Bourdial" userId="19a58df4-e329-4d71-8686-dd0cf6205507" providerId="ADAL" clId="{EA4DCD25-9668-4FAF-B1D5-7DE50E3E93CA}" dt="2021-11-16T14:22:13.380" v="514" actId="700"/>
          <ac:spMkLst>
            <pc:docMk/>
            <pc:sldMk cId="3073621442" sldId="1677"/>
            <ac:spMk id="5" creationId="{128F9DEB-15F5-43E5-9182-DEC08555B8A5}"/>
          </ac:spMkLst>
        </pc:spChg>
        <pc:spChg chg="add mod ord">
          <ac:chgData name="Pierre Bourdial" userId="19a58df4-e329-4d71-8686-dd0cf6205507" providerId="ADAL" clId="{EA4DCD25-9668-4FAF-B1D5-7DE50E3E93CA}" dt="2021-11-16T14:22:13.380" v="514" actId="700"/>
          <ac:spMkLst>
            <pc:docMk/>
            <pc:sldMk cId="3073621442" sldId="1677"/>
            <ac:spMk id="6" creationId="{9D5B7C71-F331-4F83-8DFC-9B705DBE101D}"/>
          </ac:spMkLst>
        </pc:spChg>
        <pc:spChg chg="mod ord">
          <ac:chgData name="Pierre Bourdial" userId="19a58df4-e329-4d71-8686-dd0cf6205507" providerId="ADAL" clId="{EA4DCD25-9668-4FAF-B1D5-7DE50E3E93CA}" dt="2021-11-16T14:22:13.380" v="514" actId="700"/>
          <ac:spMkLst>
            <pc:docMk/>
            <pc:sldMk cId="3073621442" sldId="1677"/>
            <ac:spMk id="9" creationId="{35FB11D7-6C04-4243-92C9-6A006CDA8C4C}"/>
          </ac:spMkLst>
        </pc:spChg>
        <pc:spChg chg="add mod ord">
          <ac:chgData name="Pierre Bourdial" userId="19a58df4-e329-4d71-8686-dd0cf6205507" providerId="ADAL" clId="{EA4DCD25-9668-4FAF-B1D5-7DE50E3E93CA}" dt="2021-11-16T14:22:22.570" v="517" actId="14100"/>
          <ac:spMkLst>
            <pc:docMk/>
            <pc:sldMk cId="3073621442" sldId="1677"/>
            <ac:spMk id="11" creationId="{5FE65E8A-5DC3-45F3-B347-A8F314343B3E}"/>
          </ac:spMkLst>
        </pc:spChg>
      </pc:sldChg>
      <pc:sldChg chg="modSp add mod modClrScheme chgLayout">
        <pc:chgData name="Pierre Bourdial" userId="19a58df4-e329-4d71-8686-dd0cf6205507" providerId="ADAL" clId="{EA4DCD25-9668-4FAF-B1D5-7DE50E3E93CA}" dt="2021-11-16T15:02:01.315" v="627" actId="20577"/>
        <pc:sldMkLst>
          <pc:docMk/>
          <pc:sldMk cId="2397938764" sldId="1680"/>
        </pc:sldMkLst>
        <pc:spChg chg="mod ord">
          <ac:chgData name="Pierre Bourdial" userId="19a58df4-e329-4d71-8686-dd0cf6205507" providerId="ADAL" clId="{EA4DCD25-9668-4FAF-B1D5-7DE50E3E93CA}" dt="2021-11-16T14:25:59.804" v="550" actId="27636"/>
          <ac:spMkLst>
            <pc:docMk/>
            <pc:sldMk cId="2397938764" sldId="1680"/>
            <ac:spMk id="2" creationId="{CC4A41FA-1CB8-4684-82E2-FC4290E3E809}"/>
          </ac:spMkLst>
        </pc:spChg>
        <pc:spChg chg="mod ord">
          <ac:chgData name="Pierre Bourdial" userId="19a58df4-e329-4d71-8686-dd0cf6205507" providerId="ADAL" clId="{EA4DCD25-9668-4FAF-B1D5-7DE50E3E93CA}" dt="2021-11-16T15:02:01.315" v="627" actId="20577"/>
          <ac:spMkLst>
            <pc:docMk/>
            <pc:sldMk cId="2397938764" sldId="1680"/>
            <ac:spMk id="3" creationId="{B1A78BB0-2C76-4C2C-A3F6-DDE8E20FE4D0}"/>
          </ac:spMkLst>
        </pc:spChg>
        <pc:spChg chg="mod">
          <ac:chgData name="Pierre Bourdial" userId="19a58df4-e329-4d71-8686-dd0cf6205507" providerId="ADAL" clId="{EA4DCD25-9668-4FAF-B1D5-7DE50E3E93CA}" dt="2021-11-16T14:25:50.834" v="545" actId="14100"/>
          <ac:spMkLst>
            <pc:docMk/>
            <pc:sldMk cId="2397938764" sldId="1680"/>
            <ac:spMk id="7" creationId="{599197C1-5487-4B3D-9569-EAB23DE24390}"/>
          </ac:spMkLst>
        </pc:spChg>
        <pc:picChg chg="mod modCrop">
          <ac:chgData name="Pierre Bourdial" userId="19a58df4-e329-4d71-8686-dd0cf6205507" providerId="ADAL" clId="{EA4DCD25-9668-4FAF-B1D5-7DE50E3E93CA}" dt="2021-11-16T14:25:46.817" v="544" actId="1076"/>
          <ac:picMkLst>
            <pc:docMk/>
            <pc:sldMk cId="2397938764" sldId="1680"/>
            <ac:picMk id="6" creationId="{5C1CCEDD-472B-4873-B1B5-916F354310AE}"/>
          </ac:picMkLst>
        </pc:picChg>
      </pc:sldChg>
      <pc:sldChg chg="addSp delSp modSp add mod modClrScheme chgLayout">
        <pc:chgData name="Pierre Bourdial" userId="19a58df4-e329-4d71-8686-dd0cf6205507" providerId="ADAL" clId="{EA4DCD25-9668-4FAF-B1D5-7DE50E3E93CA}" dt="2021-11-16T14:23:08.340" v="527" actId="478"/>
        <pc:sldMkLst>
          <pc:docMk/>
          <pc:sldMk cId="3986304868" sldId="1682"/>
        </pc:sldMkLst>
        <pc:spChg chg="add ord">
          <ac:chgData name="Pierre Bourdial" userId="19a58df4-e329-4d71-8686-dd0cf6205507" providerId="ADAL" clId="{EA4DCD25-9668-4FAF-B1D5-7DE50E3E93CA}" dt="2021-11-16T14:22:49.754" v="524" actId="13244"/>
          <ac:spMkLst>
            <pc:docMk/>
            <pc:sldMk cId="3986304868" sldId="1682"/>
            <ac:spMk id="2" creationId="{2B00EA02-92CC-4BE6-9B5B-6682C45B2886}"/>
          </ac:spMkLst>
        </pc:spChg>
        <pc:spChg chg="del">
          <ac:chgData name="Pierre Bourdial" userId="19a58df4-e329-4d71-8686-dd0cf6205507" providerId="ADAL" clId="{EA4DCD25-9668-4FAF-B1D5-7DE50E3E93CA}" dt="2021-11-16T14:23:04.791" v="526" actId="478"/>
          <ac:spMkLst>
            <pc:docMk/>
            <pc:sldMk cId="3986304868" sldId="1682"/>
            <ac:spMk id="3" creationId="{CBFD95EF-2055-471F-AA0F-E7615DD3BBF9}"/>
          </ac:spMkLst>
        </pc:spChg>
        <pc:spChg chg="add del mod ord">
          <ac:chgData name="Pierre Bourdial" userId="19a58df4-e329-4d71-8686-dd0cf6205507" providerId="ADAL" clId="{EA4DCD25-9668-4FAF-B1D5-7DE50E3E93CA}" dt="2021-11-16T14:23:08.340" v="527" actId="478"/>
          <ac:spMkLst>
            <pc:docMk/>
            <pc:sldMk cId="3986304868" sldId="1682"/>
            <ac:spMk id="4" creationId="{0AB1A7AF-161E-4F74-B1F1-6C02EDAB721A}"/>
          </ac:spMkLst>
        </pc:spChg>
        <pc:spChg chg="mod ord">
          <ac:chgData name="Pierre Bourdial" userId="19a58df4-e329-4d71-8686-dd0cf6205507" providerId="ADAL" clId="{EA4DCD25-9668-4FAF-B1D5-7DE50E3E93CA}" dt="2021-11-16T14:22:59.663" v="525" actId="700"/>
          <ac:spMkLst>
            <pc:docMk/>
            <pc:sldMk cId="3986304868" sldId="1682"/>
            <ac:spMk id="9" creationId="{35FB11D7-6C04-4243-92C9-6A006CDA8C4C}"/>
          </ac:spMkLst>
        </pc:spChg>
      </pc:sldChg>
      <pc:sldChg chg="add">
        <pc:chgData name="Pierre Bourdial" userId="19a58df4-e329-4d71-8686-dd0cf6205507" providerId="ADAL" clId="{EA4DCD25-9668-4FAF-B1D5-7DE50E3E93CA}" dt="2021-11-17T11:06:21.494" v="628"/>
        <pc:sldMkLst>
          <pc:docMk/>
          <pc:sldMk cId="86418629" sldId="1683"/>
        </pc:sldMkLst>
      </pc:sldChg>
      <pc:sldChg chg="add del">
        <pc:chgData name="Pierre Bourdial" userId="19a58df4-e329-4d71-8686-dd0cf6205507" providerId="ADAL" clId="{EA4DCD25-9668-4FAF-B1D5-7DE50E3E93CA}" dt="2021-11-16T13:25:51.141" v="26"/>
        <pc:sldMkLst>
          <pc:docMk/>
          <pc:sldMk cId="363256210" sldId="2076136974"/>
        </pc:sldMkLst>
      </pc:sldChg>
    </pc:docChg>
  </pc:docChgLst>
  <pc:docChgLst>
    <pc:chgData name="Pierre Bourdial" userId="19a58df4-e329-4d71-8686-dd0cf6205507" providerId="ADAL" clId="{15E52A87-F58D-40C4-8AE1-D34BD67CC380}"/>
    <pc:docChg chg="undo redo custSel addSld delSld modSld sldOrd">
      <pc:chgData name="Pierre Bourdial" userId="19a58df4-e329-4d71-8686-dd0cf6205507" providerId="ADAL" clId="{15E52A87-F58D-40C4-8AE1-D34BD67CC380}" dt="2021-11-17T17:50:31.956" v="344" actId="1076"/>
      <pc:docMkLst>
        <pc:docMk/>
      </pc:docMkLst>
      <pc:sldChg chg="addSp delSp modSp mod delAnim modAnim chgLayout">
        <pc:chgData name="Pierre Bourdial" userId="19a58df4-e329-4d71-8686-dd0cf6205507" providerId="ADAL" clId="{15E52A87-F58D-40C4-8AE1-D34BD67CC380}" dt="2021-11-17T16:39:40.274" v="75" actId="404"/>
        <pc:sldMkLst>
          <pc:docMk/>
          <pc:sldMk cId="3584562402" sldId="257"/>
        </pc:sldMkLst>
        <pc:spChg chg="mod ord">
          <ac:chgData name="Pierre Bourdial" userId="19a58df4-e329-4d71-8686-dd0cf6205507" providerId="ADAL" clId="{15E52A87-F58D-40C4-8AE1-D34BD67CC380}" dt="2021-11-17T16:39:16.729" v="65" actId="6264"/>
          <ac:spMkLst>
            <pc:docMk/>
            <pc:sldMk cId="3584562402" sldId="257"/>
            <ac:spMk id="2" creationId="{806815F2-D37F-4B4B-A945-E106D5478216}"/>
          </ac:spMkLst>
        </pc:spChg>
        <pc:spChg chg="add del mod">
          <ac:chgData name="Pierre Bourdial" userId="19a58df4-e329-4d71-8686-dd0cf6205507" providerId="ADAL" clId="{15E52A87-F58D-40C4-8AE1-D34BD67CC380}" dt="2021-11-17T16:39:16.729" v="65" actId="6264"/>
          <ac:spMkLst>
            <pc:docMk/>
            <pc:sldMk cId="3584562402" sldId="257"/>
            <ac:spMk id="3" creationId="{07389256-15C9-4FF2-B89C-109A41A22518}"/>
          </ac:spMkLst>
        </pc:spChg>
        <pc:spChg chg="add mod ord">
          <ac:chgData name="Pierre Bourdial" userId="19a58df4-e329-4d71-8686-dd0cf6205507" providerId="ADAL" clId="{15E52A87-F58D-40C4-8AE1-D34BD67CC380}" dt="2021-11-17T16:39:40.274" v="75" actId="404"/>
          <ac:spMkLst>
            <pc:docMk/>
            <pc:sldMk cId="3584562402" sldId="257"/>
            <ac:spMk id="5" creationId="{C62F87CA-CD58-4517-B036-5221D5FAA837}"/>
          </ac:spMkLst>
        </pc:spChg>
        <pc:spChg chg="del mod">
          <ac:chgData name="Pierre Bourdial" userId="19a58df4-e329-4d71-8686-dd0cf6205507" providerId="ADAL" clId="{15E52A87-F58D-40C4-8AE1-D34BD67CC380}" dt="2021-11-17T16:39:23.023" v="68"/>
          <ac:spMkLst>
            <pc:docMk/>
            <pc:sldMk cId="3584562402" sldId="257"/>
            <ac:spMk id="9" creationId="{05F546FE-CAF9-40DD-A31A-7799D2CBF258}"/>
          </ac:spMkLst>
        </pc:spChg>
        <pc:picChg chg="del">
          <ac:chgData name="Pierre Bourdial" userId="19a58df4-e329-4d71-8686-dd0cf6205507" providerId="ADAL" clId="{15E52A87-F58D-40C4-8AE1-D34BD67CC380}" dt="2021-11-17T16:38:04.479" v="11" actId="478"/>
          <ac:picMkLst>
            <pc:docMk/>
            <pc:sldMk cId="3584562402" sldId="257"/>
            <ac:picMk id="4" creationId="{4106EA1A-3E6B-425B-B0BA-9E169A7078A9}"/>
          </ac:picMkLst>
        </pc:picChg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479318337" sldId="259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4186977425" sldId="261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585392383" sldId="286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92618469" sldId="287"/>
        </pc:sldMkLst>
      </pc:sldChg>
      <pc:sldChg chg="modSp mod">
        <pc:chgData name="Pierre Bourdial" userId="19a58df4-e329-4d71-8686-dd0cf6205507" providerId="ADAL" clId="{15E52A87-F58D-40C4-8AE1-D34BD67CC380}" dt="2021-11-17T17:07:59.330" v="259" actId="20577"/>
        <pc:sldMkLst>
          <pc:docMk/>
          <pc:sldMk cId="3735732149" sldId="292"/>
        </pc:sldMkLst>
        <pc:spChg chg="mod">
          <ac:chgData name="Pierre Bourdial" userId="19a58df4-e329-4d71-8686-dd0cf6205507" providerId="ADAL" clId="{15E52A87-F58D-40C4-8AE1-D34BD67CC380}" dt="2021-11-17T17:07:59.330" v="259" actId="20577"/>
          <ac:spMkLst>
            <pc:docMk/>
            <pc:sldMk cId="3735732149" sldId="292"/>
            <ac:spMk id="4" creationId="{246CA5A6-9096-4A6A-B076-77535BB7739F}"/>
          </ac:spMkLst>
        </pc:spChg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2765830703" sldId="1669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3868889693" sldId="1670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778249873" sldId="1672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3672357946" sldId="1673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804718762" sldId="1674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2549002172" sldId="1675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3904419180" sldId="1676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3073621442" sldId="1677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2397938764" sldId="1680"/>
        </pc:sldMkLst>
      </pc:sldChg>
      <pc:sldChg chg="del">
        <pc:chgData name="Pierre Bourdial" userId="19a58df4-e329-4d71-8686-dd0cf6205507" providerId="ADAL" clId="{15E52A87-F58D-40C4-8AE1-D34BD67CC380}" dt="2021-11-17T16:39:01.101" v="62" actId="47"/>
        <pc:sldMkLst>
          <pc:docMk/>
          <pc:sldMk cId="3986304868" sldId="1682"/>
        </pc:sldMkLst>
      </pc:sldChg>
      <pc:sldChg chg="new del">
        <pc:chgData name="Pierre Bourdial" userId="19a58df4-e329-4d71-8686-dd0cf6205507" providerId="ADAL" clId="{15E52A87-F58D-40C4-8AE1-D34BD67CC380}" dt="2021-11-17T16:55:26.752" v="83" actId="47"/>
        <pc:sldMkLst>
          <pc:docMk/>
          <pc:sldMk cId="2792574286" sldId="1684"/>
        </pc:sldMkLst>
      </pc:sldChg>
      <pc:sldChg chg="addSp modSp add mod ord modClrScheme modAnim chgLayout">
        <pc:chgData name="Pierre Bourdial" userId="19a58df4-e329-4d71-8686-dd0cf6205507" providerId="ADAL" clId="{15E52A87-F58D-40C4-8AE1-D34BD67CC380}" dt="2021-11-17T16:57:35.561" v="95"/>
        <pc:sldMkLst>
          <pc:docMk/>
          <pc:sldMk cId="4199408579" sldId="2076138703"/>
        </pc:sldMkLst>
        <pc:spChg chg="mod ord">
          <ac:chgData name="Pierre Bourdial" userId="19a58df4-e329-4d71-8686-dd0cf6205507" providerId="ADAL" clId="{15E52A87-F58D-40C4-8AE1-D34BD67CC380}" dt="2021-11-17T16:55:19.529" v="80" actId="27636"/>
          <ac:spMkLst>
            <pc:docMk/>
            <pc:sldMk cId="4199408579" sldId="2076138703"/>
            <ac:spMk id="2" creationId="{53CF84DD-B37B-4BA0-A724-EE6841ACF8BD}"/>
          </ac:spMkLst>
        </pc:spChg>
        <pc:spChg chg="add mod">
          <ac:chgData name="Pierre Bourdial" userId="19a58df4-e329-4d71-8686-dd0cf6205507" providerId="ADAL" clId="{15E52A87-F58D-40C4-8AE1-D34BD67CC380}" dt="2021-11-17T16:56:35.562" v="89" actId="1582"/>
          <ac:spMkLst>
            <pc:docMk/>
            <pc:sldMk cId="4199408579" sldId="2076138703"/>
            <ac:spMk id="8" creationId="{129D01DA-B786-415F-B573-4B5160B33FB9}"/>
          </ac:spMkLst>
        </pc:spChg>
      </pc:sldChg>
      <pc:sldChg chg="addSp delSp modSp new add del mod modClrScheme chgLayout">
        <pc:chgData name="Pierre Bourdial" userId="19a58df4-e329-4d71-8686-dd0cf6205507" providerId="ADAL" clId="{15E52A87-F58D-40C4-8AE1-D34BD67CC380}" dt="2021-11-17T17:22:34.741" v="261" actId="700"/>
        <pc:sldMkLst>
          <pc:docMk/>
          <pc:sldMk cId="2086974679" sldId="2076138704"/>
        </pc:sldMkLst>
        <pc:spChg chg="mod ord">
          <ac:chgData name="Pierre Bourdial" userId="19a58df4-e329-4d71-8686-dd0cf6205507" providerId="ADAL" clId="{15E52A87-F58D-40C4-8AE1-D34BD67CC380}" dt="2021-11-17T17:22:34.741" v="261" actId="700"/>
          <ac:spMkLst>
            <pc:docMk/>
            <pc:sldMk cId="2086974679" sldId="2076138704"/>
            <ac:spMk id="2" creationId="{6BAC33DB-F441-422F-B5F1-96C82D2CA3B6}"/>
          </ac:spMkLst>
        </pc:spChg>
        <pc:spChg chg="add del mod ord">
          <ac:chgData name="Pierre Bourdial" userId="19a58df4-e329-4d71-8686-dd0cf6205507" providerId="ADAL" clId="{15E52A87-F58D-40C4-8AE1-D34BD67CC380}" dt="2021-11-17T17:22:34.741" v="261" actId="700"/>
          <ac:spMkLst>
            <pc:docMk/>
            <pc:sldMk cId="2086974679" sldId="2076138704"/>
            <ac:spMk id="3" creationId="{EC9BE8C4-32AA-4FAA-8B12-8118AFE72D37}"/>
          </ac:spMkLst>
        </pc:spChg>
      </pc:sldChg>
      <pc:sldChg chg="modSp add mod">
        <pc:chgData name="Pierre Bourdial" userId="19a58df4-e329-4d71-8686-dd0cf6205507" providerId="ADAL" clId="{15E52A87-F58D-40C4-8AE1-D34BD67CC380}" dt="2021-11-17T16:58:25.725" v="114" actId="20577"/>
        <pc:sldMkLst>
          <pc:docMk/>
          <pc:sldMk cId="2535499762" sldId="2076138705"/>
        </pc:sldMkLst>
        <pc:spChg chg="mod">
          <ac:chgData name="Pierre Bourdial" userId="19a58df4-e329-4d71-8686-dd0cf6205507" providerId="ADAL" clId="{15E52A87-F58D-40C4-8AE1-D34BD67CC380}" dt="2021-11-17T16:58:25.725" v="114" actId="20577"/>
          <ac:spMkLst>
            <pc:docMk/>
            <pc:sldMk cId="2535499762" sldId="2076138705"/>
            <ac:spMk id="2" creationId="{6BAC33DB-F441-422F-B5F1-96C82D2CA3B6}"/>
          </ac:spMkLst>
        </pc:spChg>
      </pc:sldChg>
      <pc:sldChg chg="addSp delSp modSp new mod modClrScheme chgLayout">
        <pc:chgData name="Pierre Bourdial" userId="19a58df4-e329-4d71-8686-dd0cf6205507" providerId="ADAL" clId="{15E52A87-F58D-40C4-8AE1-D34BD67CC380}" dt="2021-11-17T16:58:35.042" v="116" actId="700"/>
        <pc:sldMkLst>
          <pc:docMk/>
          <pc:sldMk cId="3452504270" sldId="2076138706"/>
        </pc:sldMkLst>
        <pc:spChg chg="del mod ord">
          <ac:chgData name="Pierre Bourdial" userId="19a58df4-e329-4d71-8686-dd0cf6205507" providerId="ADAL" clId="{15E52A87-F58D-40C4-8AE1-D34BD67CC380}" dt="2021-11-17T16:58:35.042" v="116" actId="700"/>
          <ac:spMkLst>
            <pc:docMk/>
            <pc:sldMk cId="3452504270" sldId="2076138706"/>
            <ac:spMk id="2" creationId="{6D699437-80E0-4080-B2D9-939FC2238D5E}"/>
          </ac:spMkLst>
        </pc:spChg>
        <pc:spChg chg="add mod ord">
          <ac:chgData name="Pierre Bourdial" userId="19a58df4-e329-4d71-8686-dd0cf6205507" providerId="ADAL" clId="{15E52A87-F58D-40C4-8AE1-D34BD67CC380}" dt="2021-11-17T16:58:35.042" v="116" actId="700"/>
          <ac:spMkLst>
            <pc:docMk/>
            <pc:sldMk cId="3452504270" sldId="2076138706"/>
            <ac:spMk id="3" creationId="{3D37C879-C84B-4991-A0CF-CE45E881F9E9}"/>
          </ac:spMkLst>
        </pc:spChg>
        <pc:spChg chg="add mod ord">
          <ac:chgData name="Pierre Bourdial" userId="19a58df4-e329-4d71-8686-dd0cf6205507" providerId="ADAL" clId="{15E52A87-F58D-40C4-8AE1-D34BD67CC380}" dt="2021-11-17T16:58:35.042" v="116" actId="700"/>
          <ac:spMkLst>
            <pc:docMk/>
            <pc:sldMk cId="3452504270" sldId="2076138706"/>
            <ac:spMk id="4" creationId="{8E6EF13E-E0ED-46BA-80BB-4B7E2B121E8D}"/>
          </ac:spMkLst>
        </pc:spChg>
      </pc:sldChg>
      <pc:sldChg chg="addSp delSp modSp new mod modClrScheme chgLayout">
        <pc:chgData name="Pierre Bourdial" userId="19a58df4-e329-4d71-8686-dd0cf6205507" providerId="ADAL" clId="{15E52A87-F58D-40C4-8AE1-D34BD67CC380}" dt="2021-11-17T17:02:57.863" v="174" actId="20577"/>
        <pc:sldMkLst>
          <pc:docMk/>
          <pc:sldMk cId="879971592" sldId="2076138707"/>
        </pc:sldMkLst>
        <pc:spChg chg="del mod ord">
          <ac:chgData name="Pierre Bourdial" userId="19a58df4-e329-4d71-8686-dd0cf6205507" providerId="ADAL" clId="{15E52A87-F58D-40C4-8AE1-D34BD67CC380}" dt="2021-11-17T17:00:53.678" v="118" actId="700"/>
          <ac:spMkLst>
            <pc:docMk/>
            <pc:sldMk cId="879971592" sldId="2076138707"/>
            <ac:spMk id="2" creationId="{270D4038-F978-4A6E-A593-65C4EE281172}"/>
          </ac:spMkLst>
        </pc:spChg>
        <pc:spChg chg="add del mod ord">
          <ac:chgData name="Pierre Bourdial" userId="19a58df4-e329-4d71-8686-dd0cf6205507" providerId="ADAL" clId="{15E52A87-F58D-40C4-8AE1-D34BD67CC380}" dt="2021-11-17T17:02:40.840" v="155" actId="700"/>
          <ac:spMkLst>
            <pc:docMk/>
            <pc:sldMk cId="879971592" sldId="2076138707"/>
            <ac:spMk id="3" creationId="{C51108F3-B5B5-4C95-A990-B33483994C6C}"/>
          </ac:spMkLst>
        </pc:spChg>
        <pc:spChg chg="add del mod ord">
          <ac:chgData name="Pierre Bourdial" userId="19a58df4-e329-4d71-8686-dd0cf6205507" providerId="ADAL" clId="{15E52A87-F58D-40C4-8AE1-D34BD67CC380}" dt="2021-11-17T17:01:06.904" v="119"/>
          <ac:spMkLst>
            <pc:docMk/>
            <pc:sldMk cId="879971592" sldId="2076138707"/>
            <ac:spMk id="4" creationId="{D4F24ADC-237A-44C7-9ACF-68A1BDCBE3D2}"/>
          </ac:spMkLst>
        </pc:spChg>
        <pc:spChg chg="add mod ord">
          <ac:chgData name="Pierre Bourdial" userId="19a58df4-e329-4d71-8686-dd0cf6205507" providerId="ADAL" clId="{15E52A87-F58D-40C4-8AE1-D34BD67CC380}" dt="2021-11-17T17:02:57.863" v="174" actId="20577"/>
          <ac:spMkLst>
            <pc:docMk/>
            <pc:sldMk cId="879971592" sldId="2076138707"/>
            <ac:spMk id="6" creationId="{EA483423-2BC0-4D77-9948-77202DEADFB1}"/>
          </ac:spMkLst>
        </pc:spChg>
        <pc:graphicFrameChg chg="add mod ord modGraphic">
          <ac:chgData name="Pierre Bourdial" userId="19a58df4-e329-4d71-8686-dd0cf6205507" providerId="ADAL" clId="{15E52A87-F58D-40C4-8AE1-D34BD67CC380}" dt="2021-11-17T17:02:40.840" v="155" actId="700"/>
          <ac:graphicFrameMkLst>
            <pc:docMk/>
            <pc:sldMk cId="879971592" sldId="2076138707"/>
            <ac:graphicFrameMk id="5" creationId="{FAEBAEDE-2B62-4DD7-98FB-1C0E1409031D}"/>
          </ac:graphicFrameMkLst>
        </pc:graphicFrameChg>
      </pc:sldChg>
      <pc:sldChg chg="addSp delSp modSp new mod modClrScheme modAnim chgLayout">
        <pc:chgData name="Pierre Bourdial" userId="19a58df4-e329-4d71-8686-dd0cf6205507" providerId="ADAL" clId="{15E52A87-F58D-40C4-8AE1-D34BD67CC380}" dt="2021-11-17T17:04:09.630" v="185" actId="700"/>
        <pc:sldMkLst>
          <pc:docMk/>
          <pc:sldMk cId="499123911" sldId="2076138708"/>
        </pc:sldMkLst>
        <pc:spChg chg="mod ord">
          <ac:chgData name="Pierre Bourdial" userId="19a58df4-e329-4d71-8686-dd0cf6205507" providerId="ADAL" clId="{15E52A87-F58D-40C4-8AE1-D34BD67CC380}" dt="2021-11-17T17:04:09.630" v="185" actId="700"/>
          <ac:spMkLst>
            <pc:docMk/>
            <pc:sldMk cId="499123911" sldId="2076138708"/>
            <ac:spMk id="2" creationId="{F5FF6EAB-59D2-4051-AB94-6E26BD564F90}"/>
          </ac:spMkLst>
        </pc:spChg>
        <pc:spChg chg="del">
          <ac:chgData name="Pierre Bourdial" userId="19a58df4-e329-4d71-8686-dd0cf6205507" providerId="ADAL" clId="{15E52A87-F58D-40C4-8AE1-D34BD67CC380}" dt="2021-11-17T17:03:34.294" v="177" actId="478"/>
          <ac:spMkLst>
            <pc:docMk/>
            <pc:sldMk cId="499123911" sldId="2076138708"/>
            <ac:spMk id="3" creationId="{C860B2BE-E495-42EC-A301-7BC7F96EF1ED}"/>
          </ac:spMkLst>
        </pc:spChg>
        <pc:spChg chg="mod">
          <ac:chgData name="Pierre Bourdial" userId="19a58df4-e329-4d71-8686-dd0cf6205507" providerId="ADAL" clId="{15E52A87-F58D-40C4-8AE1-D34BD67CC380}" dt="2021-11-17T17:03:43.359" v="179" actId="1076"/>
          <ac:spMkLst>
            <pc:docMk/>
            <pc:sldMk cId="499123911" sldId="2076138708"/>
            <ac:spMk id="6" creationId="{E171F708-F7CF-4121-98FF-28305607A392}"/>
          </ac:spMkLst>
        </pc:spChg>
        <pc:spChg chg="mod">
          <ac:chgData name="Pierre Bourdial" userId="19a58df4-e329-4d71-8686-dd0cf6205507" providerId="ADAL" clId="{15E52A87-F58D-40C4-8AE1-D34BD67CC380}" dt="2021-11-17T17:03:51.295" v="182" actId="1076"/>
          <ac:spMkLst>
            <pc:docMk/>
            <pc:sldMk cId="499123911" sldId="2076138708"/>
            <ac:spMk id="9" creationId="{40ADF5B2-1214-4934-92FD-9FD8E7CD2CF1}"/>
          </ac:spMkLst>
        </pc:spChg>
        <pc:spChg chg="mod">
          <ac:chgData name="Pierre Bourdial" userId="19a58df4-e329-4d71-8686-dd0cf6205507" providerId="ADAL" clId="{15E52A87-F58D-40C4-8AE1-D34BD67CC380}" dt="2021-11-17T17:03:48.594" v="181" actId="1076"/>
          <ac:spMkLst>
            <pc:docMk/>
            <pc:sldMk cId="499123911" sldId="2076138708"/>
            <ac:spMk id="12" creationId="{F35C487D-E35B-4479-BC6F-5C0F64A007C4}"/>
          </ac:spMkLst>
        </pc:spChg>
        <pc:spChg chg="mod">
          <ac:chgData name="Pierre Bourdial" userId="19a58df4-e329-4d71-8686-dd0cf6205507" providerId="ADAL" clId="{15E52A87-F58D-40C4-8AE1-D34BD67CC380}" dt="2021-11-17T17:03:53.904" v="183" actId="1076"/>
          <ac:spMkLst>
            <pc:docMk/>
            <pc:sldMk cId="499123911" sldId="2076138708"/>
            <ac:spMk id="15" creationId="{B86D5F00-1E13-4767-B109-D560448A703D}"/>
          </ac:spMkLst>
        </pc:spChg>
        <pc:spChg chg="mod">
          <ac:chgData name="Pierre Bourdial" userId="19a58df4-e329-4d71-8686-dd0cf6205507" providerId="ADAL" clId="{15E52A87-F58D-40C4-8AE1-D34BD67CC380}" dt="2021-11-17T17:03:22.161" v="176"/>
          <ac:spMkLst>
            <pc:docMk/>
            <pc:sldMk cId="499123911" sldId="2076138708"/>
            <ac:spMk id="18" creationId="{F61ED1DB-D8FA-4F2A-839B-EBCFCA17E666}"/>
          </ac:spMkLst>
        </pc:spChg>
        <pc:spChg chg="add del mod ord">
          <ac:chgData name="Pierre Bourdial" userId="19a58df4-e329-4d71-8686-dd0cf6205507" providerId="ADAL" clId="{15E52A87-F58D-40C4-8AE1-D34BD67CC380}" dt="2021-11-17T17:04:09.630" v="185" actId="700"/>
          <ac:spMkLst>
            <pc:docMk/>
            <pc:sldMk cId="499123911" sldId="2076138708"/>
            <ac:spMk id="19" creationId="{4EEDE346-AD5A-44BB-A753-BA5ED200C778}"/>
          </ac:spMkLst>
        </pc:spChg>
        <pc:grpChg chg="add mod">
          <ac:chgData name="Pierre Bourdial" userId="19a58df4-e329-4d71-8686-dd0cf6205507" providerId="ADAL" clId="{15E52A87-F58D-40C4-8AE1-D34BD67CC380}" dt="2021-11-17T17:03:43.359" v="179" actId="1076"/>
          <ac:grpSpMkLst>
            <pc:docMk/>
            <pc:sldMk cId="499123911" sldId="2076138708"/>
            <ac:grpSpMk id="4" creationId="{8F5F2D7F-2895-4AE1-9FF9-B41B6F66E5A0}"/>
          </ac:grpSpMkLst>
        </pc:grpChg>
        <pc:grpChg chg="add mod">
          <ac:chgData name="Pierre Bourdial" userId="19a58df4-e329-4d71-8686-dd0cf6205507" providerId="ADAL" clId="{15E52A87-F58D-40C4-8AE1-D34BD67CC380}" dt="2021-11-17T17:03:46.699" v="180" actId="1076"/>
          <ac:grpSpMkLst>
            <pc:docMk/>
            <pc:sldMk cId="499123911" sldId="2076138708"/>
            <ac:grpSpMk id="7" creationId="{8E7D577A-E663-45EA-B037-BDBDECF47A26}"/>
          </ac:grpSpMkLst>
        </pc:grpChg>
        <pc:grpChg chg="add mod">
          <ac:chgData name="Pierre Bourdial" userId="19a58df4-e329-4d71-8686-dd0cf6205507" providerId="ADAL" clId="{15E52A87-F58D-40C4-8AE1-D34BD67CC380}" dt="2021-11-17T17:03:48.594" v="181" actId="1076"/>
          <ac:grpSpMkLst>
            <pc:docMk/>
            <pc:sldMk cId="499123911" sldId="2076138708"/>
            <ac:grpSpMk id="10" creationId="{337AC2A0-4265-4649-A36F-DF7C0154DB13}"/>
          </ac:grpSpMkLst>
        </pc:grpChg>
        <pc:grpChg chg="add mod">
          <ac:chgData name="Pierre Bourdial" userId="19a58df4-e329-4d71-8686-dd0cf6205507" providerId="ADAL" clId="{15E52A87-F58D-40C4-8AE1-D34BD67CC380}" dt="2021-11-17T17:03:53.904" v="183" actId="1076"/>
          <ac:grpSpMkLst>
            <pc:docMk/>
            <pc:sldMk cId="499123911" sldId="2076138708"/>
            <ac:grpSpMk id="13" creationId="{1B534846-48A4-48E4-98D5-EFE7F5561F18}"/>
          </ac:grpSpMkLst>
        </pc:grpChg>
        <pc:grpChg chg="add mod">
          <ac:chgData name="Pierre Bourdial" userId="19a58df4-e329-4d71-8686-dd0cf6205507" providerId="ADAL" clId="{15E52A87-F58D-40C4-8AE1-D34BD67CC380}" dt="2021-11-17T17:03:22.161" v="176"/>
          <ac:grpSpMkLst>
            <pc:docMk/>
            <pc:sldMk cId="499123911" sldId="2076138708"/>
            <ac:grpSpMk id="16" creationId="{07E7B93E-CF25-483F-B7E2-D417DAD0DBA3}"/>
          </ac:grpSpMkLst>
        </pc:grpChg>
        <pc:picChg chg="mod">
          <ac:chgData name="Pierre Bourdial" userId="19a58df4-e329-4d71-8686-dd0cf6205507" providerId="ADAL" clId="{15E52A87-F58D-40C4-8AE1-D34BD67CC380}" dt="2021-11-17T17:03:43.359" v="179" actId="1076"/>
          <ac:picMkLst>
            <pc:docMk/>
            <pc:sldMk cId="499123911" sldId="2076138708"/>
            <ac:picMk id="5" creationId="{F1F631FA-0935-4509-9509-C59F64906043}"/>
          </ac:picMkLst>
        </pc:picChg>
        <pc:picChg chg="mod">
          <ac:chgData name="Pierre Bourdial" userId="19a58df4-e329-4d71-8686-dd0cf6205507" providerId="ADAL" clId="{15E52A87-F58D-40C4-8AE1-D34BD67CC380}" dt="2021-11-17T17:03:22.161" v="176"/>
          <ac:picMkLst>
            <pc:docMk/>
            <pc:sldMk cId="499123911" sldId="2076138708"/>
            <ac:picMk id="8" creationId="{051EF50D-2E5E-4293-81B0-45C0293AA26D}"/>
          </ac:picMkLst>
        </pc:picChg>
        <pc:picChg chg="mod">
          <ac:chgData name="Pierre Bourdial" userId="19a58df4-e329-4d71-8686-dd0cf6205507" providerId="ADAL" clId="{15E52A87-F58D-40C4-8AE1-D34BD67CC380}" dt="2021-11-17T17:03:48.594" v="181" actId="1076"/>
          <ac:picMkLst>
            <pc:docMk/>
            <pc:sldMk cId="499123911" sldId="2076138708"/>
            <ac:picMk id="11" creationId="{E3C24577-090B-4FE3-9237-9D7B70BE9CEE}"/>
          </ac:picMkLst>
        </pc:picChg>
        <pc:picChg chg="mod">
          <ac:chgData name="Pierre Bourdial" userId="19a58df4-e329-4d71-8686-dd0cf6205507" providerId="ADAL" clId="{15E52A87-F58D-40C4-8AE1-D34BD67CC380}" dt="2021-11-17T17:03:53.904" v="183" actId="1076"/>
          <ac:picMkLst>
            <pc:docMk/>
            <pc:sldMk cId="499123911" sldId="2076138708"/>
            <ac:picMk id="14" creationId="{1B40FCF1-A3D2-4E4F-A915-D9C2756030C6}"/>
          </ac:picMkLst>
        </pc:picChg>
        <pc:picChg chg="mod">
          <ac:chgData name="Pierre Bourdial" userId="19a58df4-e329-4d71-8686-dd0cf6205507" providerId="ADAL" clId="{15E52A87-F58D-40C4-8AE1-D34BD67CC380}" dt="2021-11-17T17:03:22.161" v="176"/>
          <ac:picMkLst>
            <pc:docMk/>
            <pc:sldMk cId="499123911" sldId="2076138708"/>
            <ac:picMk id="17" creationId="{471F84DB-C389-43BD-AE1E-D06103FF4BC0}"/>
          </ac:picMkLst>
        </pc:picChg>
      </pc:sldChg>
      <pc:sldChg chg="addSp delSp modSp new del mod modClrScheme chgLayout">
        <pc:chgData name="Pierre Bourdial" userId="19a58df4-e329-4d71-8686-dd0cf6205507" providerId="ADAL" clId="{15E52A87-F58D-40C4-8AE1-D34BD67CC380}" dt="2021-11-17T17:02:32.138" v="148" actId="680"/>
        <pc:sldMkLst>
          <pc:docMk/>
          <pc:sldMk cId="1838192277" sldId="2076138708"/>
        </pc:sldMkLst>
        <pc:spChg chg="add del mod ord">
          <ac:chgData name="Pierre Bourdial" userId="19a58df4-e329-4d71-8686-dd0cf6205507" providerId="ADAL" clId="{15E52A87-F58D-40C4-8AE1-D34BD67CC380}" dt="2021-11-17T17:02:30.846" v="147" actId="700"/>
          <ac:spMkLst>
            <pc:docMk/>
            <pc:sldMk cId="1838192277" sldId="2076138708"/>
            <ac:spMk id="2" creationId="{D5311A4F-2271-4E11-8094-82C9CEEECD22}"/>
          </ac:spMkLst>
        </pc:spChg>
        <pc:spChg chg="add del mod ord">
          <ac:chgData name="Pierre Bourdial" userId="19a58df4-e329-4d71-8686-dd0cf6205507" providerId="ADAL" clId="{15E52A87-F58D-40C4-8AE1-D34BD67CC380}" dt="2021-11-17T17:02:30.846" v="147" actId="700"/>
          <ac:spMkLst>
            <pc:docMk/>
            <pc:sldMk cId="1838192277" sldId="2076138708"/>
            <ac:spMk id="3" creationId="{012A2A9A-1EBE-4CDD-8874-7D29462DDC5C}"/>
          </ac:spMkLst>
        </pc:spChg>
        <pc:spChg chg="add del mod ord">
          <ac:chgData name="Pierre Bourdial" userId="19a58df4-e329-4d71-8686-dd0cf6205507" providerId="ADAL" clId="{15E52A87-F58D-40C4-8AE1-D34BD67CC380}" dt="2021-11-17T17:02:30.846" v="147" actId="700"/>
          <ac:spMkLst>
            <pc:docMk/>
            <pc:sldMk cId="1838192277" sldId="2076138708"/>
            <ac:spMk id="4" creationId="{EBCB407A-37BF-478A-8C50-C993BD890E11}"/>
          </ac:spMkLst>
        </pc:spChg>
        <pc:spChg chg="add del mod ord">
          <ac:chgData name="Pierre Bourdial" userId="19a58df4-e329-4d71-8686-dd0cf6205507" providerId="ADAL" clId="{15E52A87-F58D-40C4-8AE1-D34BD67CC380}" dt="2021-11-17T17:02:30.846" v="147" actId="700"/>
          <ac:spMkLst>
            <pc:docMk/>
            <pc:sldMk cId="1838192277" sldId="2076138708"/>
            <ac:spMk id="5" creationId="{C05967D3-4C71-4656-AE0E-791AD09B8C87}"/>
          </ac:spMkLst>
        </pc:spChg>
      </pc:sldChg>
      <pc:sldChg chg="addSp delSp modSp new mod">
        <pc:chgData name="Pierre Bourdial" userId="19a58df4-e329-4d71-8686-dd0cf6205507" providerId="ADAL" clId="{15E52A87-F58D-40C4-8AE1-D34BD67CC380}" dt="2021-11-17T17:07:03.512" v="223"/>
        <pc:sldMkLst>
          <pc:docMk/>
          <pc:sldMk cId="3731110914" sldId="2076138709"/>
        </pc:sldMkLst>
        <pc:spChg chg="mod">
          <ac:chgData name="Pierre Bourdial" userId="19a58df4-e329-4d71-8686-dd0cf6205507" providerId="ADAL" clId="{15E52A87-F58D-40C4-8AE1-D34BD67CC380}" dt="2021-11-17T17:07:03.512" v="223"/>
          <ac:spMkLst>
            <pc:docMk/>
            <pc:sldMk cId="3731110914" sldId="2076138709"/>
            <ac:spMk id="2" creationId="{9F7D23BA-3AF9-4C7F-82FE-91C479DFDDA9}"/>
          </ac:spMkLst>
        </pc:spChg>
        <pc:spChg chg="del mod">
          <ac:chgData name="Pierre Bourdial" userId="19a58df4-e329-4d71-8686-dd0cf6205507" providerId="ADAL" clId="{15E52A87-F58D-40C4-8AE1-D34BD67CC380}" dt="2021-11-17T17:05:12.099" v="208" actId="478"/>
          <ac:spMkLst>
            <pc:docMk/>
            <pc:sldMk cId="3731110914" sldId="2076138709"/>
            <ac:spMk id="3" creationId="{1273A89E-90CA-44D7-B717-A2E4ADB18D74}"/>
          </ac:spMkLst>
        </pc:spChg>
        <pc:spChg chg="add">
          <ac:chgData name="Pierre Bourdial" userId="19a58df4-e329-4d71-8686-dd0cf6205507" providerId="ADAL" clId="{15E52A87-F58D-40C4-8AE1-D34BD67CC380}" dt="2021-11-17T17:04:27.279" v="187" actId="22"/>
          <ac:spMkLst>
            <pc:docMk/>
            <pc:sldMk cId="3731110914" sldId="2076138709"/>
            <ac:spMk id="5" creationId="{2D2A0314-DB74-4714-8BA0-3DB65B835A2F}"/>
          </ac:spMkLst>
        </pc:spChg>
        <pc:spChg chg="add mod">
          <ac:chgData name="Pierre Bourdial" userId="19a58df4-e329-4d71-8686-dd0cf6205507" providerId="ADAL" clId="{15E52A87-F58D-40C4-8AE1-D34BD67CC380}" dt="2021-11-17T17:05:53.207" v="215" actId="207"/>
          <ac:spMkLst>
            <pc:docMk/>
            <pc:sldMk cId="3731110914" sldId="2076138709"/>
            <ac:spMk id="7" creationId="{7A5752DE-2184-4231-9DF8-66999F55AC20}"/>
          </ac:spMkLst>
        </pc:spChg>
        <pc:spChg chg="add">
          <ac:chgData name="Pierre Bourdial" userId="19a58df4-e329-4d71-8686-dd0cf6205507" providerId="ADAL" clId="{15E52A87-F58D-40C4-8AE1-D34BD67CC380}" dt="2021-11-17T17:04:27.279" v="187" actId="22"/>
          <ac:spMkLst>
            <pc:docMk/>
            <pc:sldMk cId="3731110914" sldId="2076138709"/>
            <ac:spMk id="9" creationId="{A6FC89BA-72E1-4A18-978D-1E1DE637D329}"/>
          </ac:spMkLst>
        </pc:spChg>
        <pc:spChg chg="add mod">
          <ac:chgData name="Pierre Bourdial" userId="19a58df4-e329-4d71-8686-dd0cf6205507" providerId="ADAL" clId="{15E52A87-F58D-40C4-8AE1-D34BD67CC380}" dt="2021-11-17T17:05:58.099" v="216" actId="207"/>
          <ac:spMkLst>
            <pc:docMk/>
            <pc:sldMk cId="3731110914" sldId="2076138709"/>
            <ac:spMk id="11" creationId="{29107469-9A85-4AD4-80A0-33899CB0CBA3}"/>
          </ac:spMkLst>
        </pc:spChg>
        <pc:spChg chg="add">
          <ac:chgData name="Pierre Bourdial" userId="19a58df4-e329-4d71-8686-dd0cf6205507" providerId="ADAL" clId="{15E52A87-F58D-40C4-8AE1-D34BD67CC380}" dt="2021-11-17T17:04:27.279" v="187" actId="22"/>
          <ac:spMkLst>
            <pc:docMk/>
            <pc:sldMk cId="3731110914" sldId="2076138709"/>
            <ac:spMk id="13" creationId="{DC1844AE-BDAC-4998-8A83-3335503AB842}"/>
          </ac:spMkLst>
        </pc:spChg>
        <pc:spChg chg="add">
          <ac:chgData name="Pierre Bourdial" userId="19a58df4-e329-4d71-8686-dd0cf6205507" providerId="ADAL" clId="{15E52A87-F58D-40C4-8AE1-D34BD67CC380}" dt="2021-11-17T17:04:27.279" v="187" actId="22"/>
          <ac:spMkLst>
            <pc:docMk/>
            <pc:sldMk cId="3731110914" sldId="2076138709"/>
            <ac:spMk id="15" creationId="{36A1FDA9-60CF-4E21-B59A-5BD2BB9D0CBA}"/>
          </ac:spMkLst>
        </pc:spChg>
        <pc:spChg chg="add">
          <ac:chgData name="Pierre Bourdial" userId="19a58df4-e329-4d71-8686-dd0cf6205507" providerId="ADAL" clId="{15E52A87-F58D-40C4-8AE1-D34BD67CC380}" dt="2021-11-17T17:04:27.279" v="187" actId="22"/>
          <ac:spMkLst>
            <pc:docMk/>
            <pc:sldMk cId="3731110914" sldId="2076138709"/>
            <ac:spMk id="17" creationId="{45466E80-EDA3-4AEE-993B-B5B8CEBD401C}"/>
          </ac:spMkLst>
        </pc:spChg>
        <pc:spChg chg="add">
          <ac:chgData name="Pierre Bourdial" userId="19a58df4-e329-4d71-8686-dd0cf6205507" providerId="ADAL" clId="{15E52A87-F58D-40C4-8AE1-D34BD67CC380}" dt="2021-11-17T17:04:27.279" v="187" actId="22"/>
          <ac:spMkLst>
            <pc:docMk/>
            <pc:sldMk cId="3731110914" sldId="2076138709"/>
            <ac:spMk id="19" creationId="{F055B5CE-52C9-466E-9891-00085E458F94}"/>
          </ac:spMkLst>
        </pc:spChg>
        <pc:spChg chg="add mod">
          <ac:chgData name="Pierre Bourdial" userId="19a58df4-e329-4d71-8686-dd0cf6205507" providerId="ADAL" clId="{15E52A87-F58D-40C4-8AE1-D34BD67CC380}" dt="2021-11-17T17:06:08.352" v="219" actId="207"/>
          <ac:spMkLst>
            <pc:docMk/>
            <pc:sldMk cId="3731110914" sldId="2076138709"/>
            <ac:spMk id="21" creationId="{072FDD5A-4C43-4593-9FB8-E7F52F1DC738}"/>
          </ac:spMkLst>
        </pc:spChg>
        <pc:spChg chg="add mod">
          <ac:chgData name="Pierre Bourdial" userId="19a58df4-e329-4d71-8686-dd0cf6205507" providerId="ADAL" clId="{15E52A87-F58D-40C4-8AE1-D34BD67CC380}" dt="2021-11-17T17:06:30.574" v="222" actId="208"/>
          <ac:spMkLst>
            <pc:docMk/>
            <pc:sldMk cId="3731110914" sldId="2076138709"/>
            <ac:spMk id="23" creationId="{2059C4A5-B728-4BD2-9E14-BD0337A6829F}"/>
          </ac:spMkLst>
        </pc:spChg>
        <pc:spChg chg="add mod">
          <ac:chgData name="Pierre Bourdial" userId="19a58df4-e329-4d71-8686-dd0cf6205507" providerId="ADAL" clId="{15E52A87-F58D-40C4-8AE1-D34BD67CC380}" dt="2021-11-17T17:06:30.574" v="222" actId="208"/>
          <ac:spMkLst>
            <pc:docMk/>
            <pc:sldMk cId="3731110914" sldId="2076138709"/>
            <ac:spMk id="25" creationId="{ED29216A-9804-4A8A-A8EF-13A615FEE666}"/>
          </ac:spMkLst>
        </pc:spChg>
        <pc:spChg chg="add">
          <ac:chgData name="Pierre Bourdial" userId="19a58df4-e329-4d71-8686-dd0cf6205507" providerId="ADAL" clId="{15E52A87-F58D-40C4-8AE1-D34BD67CC380}" dt="2021-11-17T17:04:27.279" v="187" actId="22"/>
          <ac:spMkLst>
            <pc:docMk/>
            <pc:sldMk cId="3731110914" sldId="2076138709"/>
            <ac:spMk id="27" creationId="{F75B96DE-914F-4CB4-9409-B2D3CF6FA128}"/>
          </ac:spMkLst>
        </pc:spChg>
        <pc:spChg chg="add">
          <ac:chgData name="Pierre Bourdial" userId="19a58df4-e329-4d71-8686-dd0cf6205507" providerId="ADAL" clId="{15E52A87-F58D-40C4-8AE1-D34BD67CC380}" dt="2021-11-17T17:04:27.279" v="187" actId="22"/>
          <ac:spMkLst>
            <pc:docMk/>
            <pc:sldMk cId="3731110914" sldId="2076138709"/>
            <ac:spMk id="29" creationId="{E8D7764B-1BBD-4035-99C7-D5D2CAED0535}"/>
          </ac:spMkLst>
        </pc:spChg>
        <pc:spChg chg="add del mod">
          <ac:chgData name="Pierre Bourdial" userId="19a58df4-e329-4d71-8686-dd0cf6205507" providerId="ADAL" clId="{15E52A87-F58D-40C4-8AE1-D34BD67CC380}" dt="2021-11-17T17:05:17.764" v="209" actId="478"/>
          <ac:spMkLst>
            <pc:docMk/>
            <pc:sldMk cId="3731110914" sldId="2076138709"/>
            <ac:spMk id="31" creationId="{5D5DE370-6E77-49FD-BA36-418CB94CE45B}"/>
          </ac:spMkLst>
        </pc:spChg>
        <pc:spChg chg="add mod">
          <ac:chgData name="Pierre Bourdial" userId="19a58df4-e329-4d71-8686-dd0cf6205507" providerId="ADAL" clId="{15E52A87-F58D-40C4-8AE1-D34BD67CC380}" dt="2021-11-17T17:05:36.864" v="214" actId="207"/>
          <ac:spMkLst>
            <pc:docMk/>
            <pc:sldMk cId="3731110914" sldId="2076138709"/>
            <ac:spMk id="32" creationId="{7F7B2AF5-C6DD-4E38-B091-1CB283A43670}"/>
          </ac:spMkLst>
        </pc:spChg>
      </pc:sldChg>
      <pc:sldChg chg="addSp delSp modSp new mod modAnim">
        <pc:chgData name="Pierre Bourdial" userId="19a58df4-e329-4d71-8686-dd0cf6205507" providerId="ADAL" clId="{15E52A87-F58D-40C4-8AE1-D34BD67CC380}" dt="2021-11-17T17:45:15.685" v="327"/>
        <pc:sldMkLst>
          <pc:docMk/>
          <pc:sldMk cId="540673300" sldId="2076138710"/>
        </pc:sldMkLst>
        <pc:spChg chg="mod">
          <ac:chgData name="Pierre Bourdial" userId="19a58df4-e329-4d71-8686-dd0cf6205507" providerId="ADAL" clId="{15E52A87-F58D-40C4-8AE1-D34BD67CC380}" dt="2021-11-17T17:43:27.244" v="307" actId="20577"/>
          <ac:spMkLst>
            <pc:docMk/>
            <pc:sldMk cId="540673300" sldId="2076138710"/>
            <ac:spMk id="2" creationId="{3207B96E-51E4-408C-943E-30F3A54D63D7}"/>
          </ac:spMkLst>
        </pc:spChg>
        <pc:spChg chg="del mod">
          <ac:chgData name="Pierre Bourdial" userId="19a58df4-e329-4d71-8686-dd0cf6205507" providerId="ADAL" clId="{15E52A87-F58D-40C4-8AE1-D34BD67CC380}" dt="2021-11-17T17:43:30.444" v="308" actId="478"/>
          <ac:spMkLst>
            <pc:docMk/>
            <pc:sldMk cId="540673300" sldId="2076138710"/>
            <ac:spMk id="3" creationId="{0ADE6D4E-11A0-4A95-99FB-2805D8254699}"/>
          </ac:spMkLst>
        </pc:spChg>
        <pc:spChg chg="add del mod">
          <ac:chgData name="Pierre Bourdial" userId="19a58df4-e329-4d71-8686-dd0cf6205507" providerId="ADAL" clId="{15E52A87-F58D-40C4-8AE1-D34BD67CC380}" dt="2021-11-17T17:43:32.666" v="309" actId="478"/>
          <ac:spMkLst>
            <pc:docMk/>
            <pc:sldMk cId="540673300" sldId="2076138710"/>
            <ac:spMk id="9" creationId="{B13D382F-83D1-472E-BA6C-72CD9E1484BF}"/>
          </ac:spMkLst>
        </pc:spChg>
        <pc:spChg chg="add mod">
          <ac:chgData name="Pierre Bourdial" userId="19a58df4-e329-4d71-8686-dd0cf6205507" providerId="ADAL" clId="{15E52A87-F58D-40C4-8AE1-D34BD67CC380}" dt="2021-11-17T17:44:41.222" v="321" actId="208"/>
          <ac:spMkLst>
            <pc:docMk/>
            <pc:sldMk cId="540673300" sldId="2076138710"/>
            <ac:spMk id="10" creationId="{A2473158-C5C2-412C-8E50-66B0981F4E94}"/>
          </ac:spMkLst>
        </pc:spChg>
        <pc:picChg chg="add mod">
          <ac:chgData name="Pierre Bourdial" userId="19a58df4-e329-4d71-8686-dd0cf6205507" providerId="ADAL" clId="{15E52A87-F58D-40C4-8AE1-D34BD67CC380}" dt="2021-11-17T17:43:58.071" v="316" actId="1076"/>
          <ac:picMkLst>
            <pc:docMk/>
            <pc:sldMk cId="540673300" sldId="2076138710"/>
            <ac:picMk id="5" creationId="{D691129B-36E5-44ED-A6FC-7D6381D2A45A}"/>
          </ac:picMkLst>
        </pc:picChg>
        <pc:picChg chg="add mod">
          <ac:chgData name="Pierre Bourdial" userId="19a58df4-e329-4d71-8686-dd0cf6205507" providerId="ADAL" clId="{15E52A87-F58D-40C4-8AE1-D34BD67CC380}" dt="2021-11-17T17:43:56.293" v="315" actId="14100"/>
          <ac:picMkLst>
            <pc:docMk/>
            <pc:sldMk cId="540673300" sldId="2076138710"/>
            <ac:picMk id="7" creationId="{F8BC0568-0CC0-4E8B-93C7-6C102AF07689}"/>
          </ac:picMkLst>
        </pc:picChg>
      </pc:sldChg>
      <pc:sldChg chg="addSp delSp modSp new mod">
        <pc:chgData name="Pierre Bourdial" userId="19a58df4-e329-4d71-8686-dd0cf6205507" providerId="ADAL" clId="{15E52A87-F58D-40C4-8AE1-D34BD67CC380}" dt="2021-11-17T17:50:31.956" v="344" actId="1076"/>
        <pc:sldMkLst>
          <pc:docMk/>
          <pc:sldMk cId="2085559428" sldId="2076138711"/>
        </pc:sldMkLst>
        <pc:spChg chg="mod">
          <ac:chgData name="Pierre Bourdial" userId="19a58df4-e329-4d71-8686-dd0cf6205507" providerId="ADAL" clId="{15E52A87-F58D-40C4-8AE1-D34BD67CC380}" dt="2021-11-17T17:45:42.943" v="340" actId="20577"/>
          <ac:spMkLst>
            <pc:docMk/>
            <pc:sldMk cId="2085559428" sldId="2076138711"/>
            <ac:spMk id="2" creationId="{CEFCD730-072C-48FD-8116-732EE98E661B}"/>
          </ac:spMkLst>
        </pc:spChg>
        <pc:spChg chg="del">
          <ac:chgData name="Pierre Bourdial" userId="19a58df4-e329-4d71-8686-dd0cf6205507" providerId="ADAL" clId="{15E52A87-F58D-40C4-8AE1-D34BD67CC380}" dt="2021-11-17T17:50:23.068" v="341" actId="478"/>
          <ac:spMkLst>
            <pc:docMk/>
            <pc:sldMk cId="2085559428" sldId="2076138711"/>
            <ac:spMk id="3" creationId="{73B87447-443F-4068-A850-53989E20BB2F}"/>
          </ac:spMkLst>
        </pc:spChg>
        <pc:picChg chg="add mod">
          <ac:chgData name="Pierre Bourdial" userId="19a58df4-e329-4d71-8686-dd0cf6205507" providerId="ADAL" clId="{15E52A87-F58D-40C4-8AE1-D34BD67CC380}" dt="2021-11-17T17:50:31.956" v="344" actId="1076"/>
          <ac:picMkLst>
            <pc:docMk/>
            <pc:sldMk cId="2085559428" sldId="2076138711"/>
            <ac:picMk id="5" creationId="{97790920-A8CC-40C5-9724-EC0FA45D6EEE}"/>
          </ac:picMkLst>
        </pc:picChg>
      </pc:sldChg>
    </pc:docChg>
  </pc:docChgLst>
  <pc:docChgLst>
    <pc:chgData name="Pierre Bourdial" userId="19a58df4-e329-4d71-8686-dd0cf6205507" providerId="ADAL" clId="{7A9FFDCC-5DA2-406E-8261-70EA5BE8A254}"/>
    <pc:docChg chg="undo custSel addSld delSld modSld sldOrd">
      <pc:chgData name="Pierre Bourdial" userId="19a58df4-e329-4d71-8686-dd0cf6205507" providerId="ADAL" clId="{7A9FFDCC-5DA2-406E-8261-70EA5BE8A254}" dt="2021-11-19T09:29:28.849" v="1132" actId="47"/>
      <pc:docMkLst>
        <pc:docMk/>
      </pc:docMkLst>
      <pc:sldChg chg="del">
        <pc:chgData name="Pierre Bourdial" userId="19a58df4-e329-4d71-8686-dd0cf6205507" providerId="ADAL" clId="{7A9FFDCC-5DA2-406E-8261-70EA5BE8A254}" dt="2021-11-19T09:29:28.849" v="1132" actId="47"/>
        <pc:sldMkLst>
          <pc:docMk/>
          <pc:sldMk cId="3735732149" sldId="292"/>
        </pc:sldMkLst>
      </pc:sldChg>
      <pc:sldChg chg="modAnim">
        <pc:chgData name="Pierre Bourdial" userId="19a58df4-e329-4d71-8686-dd0cf6205507" providerId="ADAL" clId="{7A9FFDCC-5DA2-406E-8261-70EA5BE8A254}" dt="2021-11-19T09:27:46.570" v="1131"/>
        <pc:sldMkLst>
          <pc:docMk/>
          <pc:sldMk cId="86418629" sldId="1683"/>
        </pc:sldMkLst>
      </pc:sldChg>
      <pc:sldChg chg="modSp add del mod">
        <pc:chgData name="Pierre Bourdial" userId="19a58df4-e329-4d71-8686-dd0cf6205507" providerId="ADAL" clId="{7A9FFDCC-5DA2-406E-8261-70EA5BE8A254}" dt="2021-11-19T02:32:06.984" v="1032" actId="20577"/>
        <pc:sldMkLst>
          <pc:docMk/>
          <pc:sldMk cId="2086974679" sldId="2076138704"/>
        </pc:sldMkLst>
        <pc:spChg chg="mod">
          <ac:chgData name="Pierre Bourdial" userId="19a58df4-e329-4d71-8686-dd0cf6205507" providerId="ADAL" clId="{7A9FFDCC-5DA2-406E-8261-70EA5BE8A254}" dt="2021-11-19T02:32:06.984" v="1032" actId="20577"/>
          <ac:spMkLst>
            <pc:docMk/>
            <pc:sldMk cId="2086974679" sldId="2076138704"/>
            <ac:spMk id="2" creationId="{6BAC33DB-F441-422F-B5F1-96C82D2CA3B6}"/>
          </ac:spMkLst>
        </pc:spChg>
      </pc:sldChg>
      <pc:sldChg chg="del">
        <pc:chgData name="Pierre Bourdial" userId="19a58df4-e329-4d71-8686-dd0cf6205507" providerId="ADAL" clId="{7A9FFDCC-5DA2-406E-8261-70EA5BE8A254}" dt="2021-11-19T02:31:50.835" v="1027" actId="47"/>
        <pc:sldMkLst>
          <pc:docMk/>
          <pc:sldMk cId="3452504270" sldId="2076138706"/>
        </pc:sldMkLst>
      </pc:sldChg>
      <pc:sldChg chg="del">
        <pc:chgData name="Pierre Bourdial" userId="19a58df4-e329-4d71-8686-dd0cf6205507" providerId="ADAL" clId="{7A9FFDCC-5DA2-406E-8261-70EA5BE8A254}" dt="2021-11-19T02:19:58.458" v="747" actId="47"/>
        <pc:sldMkLst>
          <pc:docMk/>
          <pc:sldMk cId="879971592" sldId="2076138707"/>
        </pc:sldMkLst>
      </pc:sldChg>
      <pc:sldChg chg="del">
        <pc:chgData name="Pierre Bourdial" userId="19a58df4-e329-4d71-8686-dd0cf6205507" providerId="ADAL" clId="{7A9FFDCC-5DA2-406E-8261-70EA5BE8A254}" dt="2021-11-19T02:20:09.415" v="748" actId="47"/>
        <pc:sldMkLst>
          <pc:docMk/>
          <pc:sldMk cId="499123911" sldId="2076138708"/>
        </pc:sldMkLst>
      </pc:sldChg>
      <pc:sldChg chg="modSp mod modTransition">
        <pc:chgData name="Pierre Bourdial" userId="19a58df4-e329-4d71-8686-dd0cf6205507" providerId="ADAL" clId="{7A9FFDCC-5DA2-406E-8261-70EA5BE8A254}" dt="2021-11-19T02:29:44.032" v="1011"/>
        <pc:sldMkLst>
          <pc:docMk/>
          <pc:sldMk cId="3731110914" sldId="2076138709"/>
        </pc:sldMkLst>
        <pc:spChg chg="mod">
          <ac:chgData name="Pierre Bourdial" userId="19a58df4-e329-4d71-8686-dd0cf6205507" providerId="ADAL" clId="{7A9FFDCC-5DA2-406E-8261-70EA5BE8A254}" dt="2021-11-19T02:28:48.766" v="1008" actId="1076"/>
          <ac:spMkLst>
            <pc:docMk/>
            <pc:sldMk cId="3731110914" sldId="2076138709"/>
            <ac:spMk id="2" creationId="{9F7D23BA-3AF9-4C7F-82FE-91C479DFDDA9}"/>
          </ac:spMkLst>
        </pc:spChg>
        <pc:spChg chg="mod">
          <ac:chgData name="Pierre Bourdial" userId="19a58df4-e329-4d71-8686-dd0cf6205507" providerId="ADAL" clId="{7A9FFDCC-5DA2-406E-8261-70EA5BE8A254}" dt="2021-11-19T02:28:01.129" v="958" actId="1076"/>
          <ac:spMkLst>
            <pc:docMk/>
            <pc:sldMk cId="3731110914" sldId="2076138709"/>
            <ac:spMk id="32" creationId="{7F7B2AF5-C6DD-4E38-B091-1CB283A43670}"/>
          </ac:spMkLst>
        </pc:spChg>
      </pc:sldChg>
      <pc:sldChg chg="modAnim">
        <pc:chgData name="Pierre Bourdial" userId="19a58df4-e329-4d71-8686-dd0cf6205507" providerId="ADAL" clId="{7A9FFDCC-5DA2-406E-8261-70EA5BE8A254}" dt="2021-11-18T23:24:42.945" v="246"/>
        <pc:sldMkLst>
          <pc:docMk/>
          <pc:sldMk cId="540673300" sldId="2076138710"/>
        </pc:sldMkLst>
      </pc:sldChg>
      <pc:sldChg chg="addSp modSp mod modClrScheme modAnim chgLayout">
        <pc:chgData name="Pierre Bourdial" userId="19a58df4-e329-4d71-8686-dd0cf6205507" providerId="ADAL" clId="{7A9FFDCC-5DA2-406E-8261-70EA5BE8A254}" dt="2021-11-18T23:24:57.606" v="247"/>
        <pc:sldMkLst>
          <pc:docMk/>
          <pc:sldMk cId="2085559428" sldId="2076138711"/>
        </pc:sldMkLst>
        <pc:spChg chg="mod ord">
          <ac:chgData name="Pierre Bourdial" userId="19a58df4-e329-4d71-8686-dd0cf6205507" providerId="ADAL" clId="{7A9FFDCC-5DA2-406E-8261-70EA5BE8A254}" dt="2021-11-18T16:11:15.705" v="8" actId="700"/>
          <ac:spMkLst>
            <pc:docMk/>
            <pc:sldMk cId="2085559428" sldId="2076138711"/>
            <ac:spMk id="2" creationId="{CEFCD730-072C-48FD-8116-732EE98E661B}"/>
          </ac:spMkLst>
        </pc:spChg>
        <pc:spChg chg="add mod">
          <ac:chgData name="Pierre Bourdial" userId="19a58df4-e329-4d71-8686-dd0cf6205507" providerId="ADAL" clId="{7A9FFDCC-5DA2-406E-8261-70EA5BE8A254}" dt="2021-11-18T16:06:19.318" v="6" actId="1076"/>
          <ac:spMkLst>
            <pc:docMk/>
            <pc:sldMk cId="2085559428" sldId="2076138711"/>
            <ac:spMk id="6" creationId="{BF6E87DD-108F-44C8-95C7-87CF70D5B80D}"/>
          </ac:spMkLst>
        </pc:spChg>
        <pc:spChg chg="add mod ord">
          <ac:chgData name="Pierre Bourdial" userId="19a58df4-e329-4d71-8686-dd0cf6205507" providerId="ADAL" clId="{7A9FFDCC-5DA2-406E-8261-70EA5BE8A254}" dt="2021-11-18T16:11:15.705" v="8" actId="700"/>
          <ac:spMkLst>
            <pc:docMk/>
            <pc:sldMk cId="2085559428" sldId="2076138711"/>
            <ac:spMk id="7" creationId="{6D751A3F-28B6-4057-9F83-295C6B29288D}"/>
          </ac:spMkLst>
        </pc:spChg>
        <pc:picChg chg="add mod">
          <ac:chgData name="Pierre Bourdial" userId="19a58df4-e329-4d71-8686-dd0cf6205507" providerId="ADAL" clId="{7A9FFDCC-5DA2-406E-8261-70EA5BE8A254}" dt="2021-11-18T16:06:26.559" v="7" actId="1440"/>
          <ac:picMkLst>
            <pc:docMk/>
            <pc:sldMk cId="2085559428" sldId="2076138711"/>
            <ac:picMk id="4" creationId="{6BB6C5D5-5DCA-4E64-9340-D2F806D5879B}"/>
          </ac:picMkLst>
        </pc:picChg>
        <pc:picChg chg="mod">
          <ac:chgData name="Pierre Bourdial" userId="19a58df4-e329-4d71-8686-dd0cf6205507" providerId="ADAL" clId="{7A9FFDCC-5DA2-406E-8261-70EA5BE8A254}" dt="2021-11-18T16:06:26.559" v="7" actId="1440"/>
          <ac:picMkLst>
            <pc:docMk/>
            <pc:sldMk cId="2085559428" sldId="2076138711"/>
            <ac:picMk id="5" creationId="{97790920-A8CC-40C5-9724-EC0FA45D6EEE}"/>
          </ac:picMkLst>
        </pc:picChg>
      </pc:sldChg>
      <pc:sldChg chg="addSp delSp modSp new mod modAnim">
        <pc:chgData name="Pierre Bourdial" userId="19a58df4-e329-4d71-8686-dd0cf6205507" providerId="ADAL" clId="{7A9FFDCC-5DA2-406E-8261-70EA5BE8A254}" dt="2021-11-18T23:25:09.925" v="248"/>
        <pc:sldMkLst>
          <pc:docMk/>
          <pc:sldMk cId="292735792" sldId="2076138712"/>
        </pc:sldMkLst>
        <pc:spChg chg="mod">
          <ac:chgData name="Pierre Bourdial" userId="19a58df4-e329-4d71-8686-dd0cf6205507" providerId="ADAL" clId="{7A9FFDCC-5DA2-406E-8261-70EA5BE8A254}" dt="2021-11-18T16:11:38.264" v="25" actId="6549"/>
          <ac:spMkLst>
            <pc:docMk/>
            <pc:sldMk cId="292735792" sldId="2076138712"/>
            <ac:spMk id="2" creationId="{443051FF-B159-435E-A28E-D0EA70FAA85C}"/>
          </ac:spMkLst>
        </pc:spChg>
        <pc:spChg chg="del">
          <ac:chgData name="Pierre Bourdial" userId="19a58df4-e329-4d71-8686-dd0cf6205507" providerId="ADAL" clId="{7A9FFDCC-5DA2-406E-8261-70EA5BE8A254}" dt="2021-11-18T16:11:26.238" v="10" actId="22"/>
          <ac:spMkLst>
            <pc:docMk/>
            <pc:sldMk cId="292735792" sldId="2076138712"/>
            <ac:spMk id="3" creationId="{D1C27007-DEF1-4FDA-8534-01A548EEAE10}"/>
          </ac:spMkLst>
        </pc:spChg>
        <pc:picChg chg="add mod ord">
          <ac:chgData name="Pierre Bourdial" userId="19a58df4-e329-4d71-8686-dd0cf6205507" providerId="ADAL" clId="{7A9FFDCC-5DA2-406E-8261-70EA5BE8A254}" dt="2021-11-18T16:34:26.724" v="163" actId="1440"/>
          <ac:picMkLst>
            <pc:docMk/>
            <pc:sldMk cId="292735792" sldId="2076138712"/>
            <ac:picMk id="5" creationId="{1E597A90-8591-4879-BFA0-13091CD05938}"/>
          </ac:picMkLst>
        </pc:picChg>
        <pc:picChg chg="add del mod">
          <ac:chgData name="Pierre Bourdial" userId="19a58df4-e329-4d71-8686-dd0cf6205507" providerId="ADAL" clId="{7A9FFDCC-5DA2-406E-8261-70EA5BE8A254}" dt="2021-11-18T16:12:18.434" v="30" actId="478"/>
          <ac:picMkLst>
            <pc:docMk/>
            <pc:sldMk cId="292735792" sldId="2076138712"/>
            <ac:picMk id="7" creationId="{B697C0F9-7FC5-4E9F-99E2-9A5853665871}"/>
          </ac:picMkLst>
        </pc:picChg>
        <pc:picChg chg="add mod">
          <ac:chgData name="Pierre Bourdial" userId="19a58df4-e329-4d71-8686-dd0cf6205507" providerId="ADAL" clId="{7A9FFDCC-5DA2-406E-8261-70EA5BE8A254}" dt="2021-11-18T16:34:26.724" v="163" actId="1440"/>
          <ac:picMkLst>
            <pc:docMk/>
            <pc:sldMk cId="292735792" sldId="2076138712"/>
            <ac:picMk id="9" creationId="{DB2C86F0-782C-4930-819B-74BD6F24019E}"/>
          </ac:picMkLst>
        </pc:picChg>
        <pc:picChg chg="add mod">
          <ac:chgData name="Pierre Bourdial" userId="19a58df4-e329-4d71-8686-dd0cf6205507" providerId="ADAL" clId="{7A9FFDCC-5DA2-406E-8261-70EA5BE8A254}" dt="2021-11-18T16:34:26.724" v="163" actId="1440"/>
          <ac:picMkLst>
            <pc:docMk/>
            <pc:sldMk cId="292735792" sldId="2076138712"/>
            <ac:picMk id="11" creationId="{59280A5C-A38B-4253-8AA6-A9770DD67538}"/>
          </ac:picMkLst>
        </pc:picChg>
        <pc:picChg chg="add mod">
          <ac:chgData name="Pierre Bourdial" userId="19a58df4-e329-4d71-8686-dd0cf6205507" providerId="ADAL" clId="{7A9FFDCC-5DA2-406E-8261-70EA5BE8A254}" dt="2021-11-18T16:34:26.724" v="163" actId="1440"/>
          <ac:picMkLst>
            <pc:docMk/>
            <pc:sldMk cId="292735792" sldId="2076138712"/>
            <ac:picMk id="13" creationId="{946FAE6D-A96D-4943-9229-40CF260F0697}"/>
          </ac:picMkLst>
        </pc:picChg>
      </pc:sldChg>
      <pc:sldChg chg="addSp delSp modSp new mod ord modAnim">
        <pc:chgData name="Pierre Bourdial" userId="19a58df4-e329-4d71-8686-dd0cf6205507" providerId="ADAL" clId="{7A9FFDCC-5DA2-406E-8261-70EA5BE8A254}" dt="2021-11-19T03:07:37.088" v="1082"/>
        <pc:sldMkLst>
          <pc:docMk/>
          <pc:sldMk cId="3163141363" sldId="2076138713"/>
        </pc:sldMkLst>
        <pc:spChg chg="mod">
          <ac:chgData name="Pierre Bourdial" userId="19a58df4-e329-4d71-8686-dd0cf6205507" providerId="ADAL" clId="{7A9FFDCC-5DA2-406E-8261-70EA5BE8A254}" dt="2021-11-18T16:28:10.741" v="67" actId="20577"/>
          <ac:spMkLst>
            <pc:docMk/>
            <pc:sldMk cId="3163141363" sldId="2076138713"/>
            <ac:spMk id="2" creationId="{F84AED1D-8095-48FF-B08E-BDA08B282BA9}"/>
          </ac:spMkLst>
        </pc:spChg>
        <pc:spChg chg="del">
          <ac:chgData name="Pierre Bourdial" userId="19a58df4-e329-4d71-8686-dd0cf6205507" providerId="ADAL" clId="{7A9FFDCC-5DA2-406E-8261-70EA5BE8A254}" dt="2021-11-18T16:28:55.213" v="68" actId="478"/>
          <ac:spMkLst>
            <pc:docMk/>
            <pc:sldMk cId="3163141363" sldId="2076138713"/>
            <ac:spMk id="3" creationId="{D22B8BA8-DD7C-40E9-B341-C23CF6199441}"/>
          </ac:spMkLst>
        </pc:spChg>
        <pc:spChg chg="add del mod">
          <ac:chgData name="Pierre Bourdial" userId="19a58df4-e329-4d71-8686-dd0cf6205507" providerId="ADAL" clId="{7A9FFDCC-5DA2-406E-8261-70EA5BE8A254}" dt="2021-11-18T16:31:09.728" v="105" actId="478"/>
          <ac:spMkLst>
            <pc:docMk/>
            <pc:sldMk cId="3163141363" sldId="2076138713"/>
            <ac:spMk id="8" creationId="{6A3A3821-F63A-473E-BE6C-DDCA84384B2E}"/>
          </ac:spMkLst>
        </pc:spChg>
        <pc:spChg chg="add mod">
          <ac:chgData name="Pierre Bourdial" userId="19a58df4-e329-4d71-8686-dd0cf6205507" providerId="ADAL" clId="{7A9FFDCC-5DA2-406E-8261-70EA5BE8A254}" dt="2021-11-18T23:25:30.829" v="250" actId="14861"/>
          <ac:spMkLst>
            <pc:docMk/>
            <pc:sldMk cId="3163141363" sldId="2076138713"/>
            <ac:spMk id="9" creationId="{8EEB1F8F-49B7-4100-8E19-648A79F046A2}"/>
          </ac:spMkLst>
        </pc:spChg>
        <pc:spChg chg="add mod">
          <ac:chgData name="Pierre Bourdial" userId="19a58df4-e329-4d71-8686-dd0cf6205507" providerId="ADAL" clId="{7A9FFDCC-5DA2-406E-8261-70EA5BE8A254}" dt="2021-11-18T16:31:51.216" v="124" actId="1076"/>
          <ac:spMkLst>
            <pc:docMk/>
            <pc:sldMk cId="3163141363" sldId="2076138713"/>
            <ac:spMk id="10" creationId="{7D94C52C-03AB-4706-BAB9-A9119BD0C0BF}"/>
          </ac:spMkLst>
        </pc:spChg>
        <pc:picChg chg="add mod">
          <ac:chgData name="Pierre Bourdial" userId="19a58df4-e329-4d71-8686-dd0cf6205507" providerId="ADAL" clId="{7A9FFDCC-5DA2-406E-8261-70EA5BE8A254}" dt="2021-11-18T23:25:22.847" v="249" actId="1440"/>
          <ac:picMkLst>
            <pc:docMk/>
            <pc:sldMk cId="3163141363" sldId="2076138713"/>
            <ac:picMk id="5" creationId="{0FAAC2A5-E0D3-4B32-8FFE-ADF4EB7AD05B}"/>
          </ac:picMkLst>
        </pc:picChg>
        <pc:picChg chg="add mod">
          <ac:chgData name="Pierre Bourdial" userId="19a58df4-e329-4d71-8686-dd0cf6205507" providerId="ADAL" clId="{7A9FFDCC-5DA2-406E-8261-70EA5BE8A254}" dt="2021-11-18T23:25:22.847" v="249" actId="1440"/>
          <ac:picMkLst>
            <pc:docMk/>
            <pc:sldMk cId="3163141363" sldId="2076138713"/>
            <ac:picMk id="7" creationId="{9958248B-29E4-4B81-A32C-BBC7931EFB8B}"/>
          </ac:picMkLst>
        </pc:picChg>
      </pc:sldChg>
      <pc:sldChg chg="addSp delSp modSp add mod modClrScheme delAnim modAnim chgLayout">
        <pc:chgData name="Pierre Bourdial" userId="19a58df4-e329-4d71-8686-dd0cf6205507" providerId="ADAL" clId="{7A9FFDCC-5DA2-406E-8261-70EA5BE8A254}" dt="2021-11-18T23:26:01.313" v="253"/>
        <pc:sldMkLst>
          <pc:docMk/>
          <pc:sldMk cId="4235994464" sldId="2076138714"/>
        </pc:sldMkLst>
        <pc:spChg chg="mod ord">
          <ac:chgData name="Pierre Bourdial" userId="19a58df4-e329-4d71-8686-dd0cf6205507" providerId="ADAL" clId="{7A9FFDCC-5DA2-406E-8261-70EA5BE8A254}" dt="2021-11-18T16:55:31.333" v="166" actId="700"/>
          <ac:spMkLst>
            <pc:docMk/>
            <pc:sldMk cId="4235994464" sldId="2076138714"/>
            <ac:spMk id="2" creationId="{F84AED1D-8095-48FF-B08E-BDA08B282BA9}"/>
          </ac:spMkLst>
        </pc:spChg>
        <pc:spChg chg="add del mod ord">
          <ac:chgData name="Pierre Bourdial" userId="19a58df4-e329-4d71-8686-dd0cf6205507" providerId="ADAL" clId="{7A9FFDCC-5DA2-406E-8261-70EA5BE8A254}" dt="2021-11-18T23:25:53.430" v="252" actId="478"/>
          <ac:spMkLst>
            <pc:docMk/>
            <pc:sldMk cId="4235994464" sldId="2076138714"/>
            <ac:spMk id="6" creationId="{1C82F02C-2449-4109-A3C0-27C4E5A4BF07}"/>
          </ac:spMkLst>
        </pc:spChg>
        <pc:spChg chg="add mod">
          <ac:chgData name="Pierre Bourdial" userId="19a58df4-e329-4d71-8686-dd0cf6205507" providerId="ADAL" clId="{7A9FFDCC-5DA2-406E-8261-70EA5BE8A254}" dt="2021-11-18T16:33:51.318" v="160" actId="1076"/>
          <ac:spMkLst>
            <pc:docMk/>
            <pc:sldMk cId="4235994464" sldId="2076138714"/>
            <ac:spMk id="8" creationId="{FB50A36D-C061-4D8A-83EB-CE9EAC96B532}"/>
          </ac:spMkLst>
        </pc:spChg>
        <pc:spChg chg="mod">
          <ac:chgData name="Pierre Bourdial" userId="19a58df4-e329-4d71-8686-dd0cf6205507" providerId="ADAL" clId="{7A9FFDCC-5DA2-406E-8261-70EA5BE8A254}" dt="2021-11-18T16:34:10.185" v="162" actId="14861"/>
          <ac:spMkLst>
            <pc:docMk/>
            <pc:sldMk cId="4235994464" sldId="2076138714"/>
            <ac:spMk id="9" creationId="{8EEB1F8F-49B7-4100-8E19-648A79F046A2}"/>
          </ac:spMkLst>
        </pc:spChg>
        <pc:spChg chg="del">
          <ac:chgData name="Pierre Bourdial" userId="19a58df4-e329-4d71-8686-dd0cf6205507" providerId="ADAL" clId="{7A9FFDCC-5DA2-406E-8261-70EA5BE8A254}" dt="2021-11-18T16:32:16.172" v="137" actId="478"/>
          <ac:spMkLst>
            <pc:docMk/>
            <pc:sldMk cId="4235994464" sldId="2076138714"/>
            <ac:spMk id="10" creationId="{7D94C52C-03AB-4706-BAB9-A9119BD0C0BF}"/>
          </ac:spMkLst>
        </pc:spChg>
        <pc:picChg chg="add mod">
          <ac:chgData name="Pierre Bourdial" userId="19a58df4-e329-4d71-8686-dd0cf6205507" providerId="ADAL" clId="{7A9FFDCC-5DA2-406E-8261-70EA5BE8A254}" dt="2021-11-18T16:33:59.088" v="161" actId="1440"/>
          <ac:picMkLst>
            <pc:docMk/>
            <pc:sldMk cId="4235994464" sldId="2076138714"/>
            <ac:picMk id="4" creationId="{4C7AFA3F-221F-487B-8DD4-983C2FC87730}"/>
          </ac:picMkLst>
        </pc:picChg>
        <pc:picChg chg="mod">
          <ac:chgData name="Pierre Bourdial" userId="19a58df4-e329-4d71-8686-dd0cf6205507" providerId="ADAL" clId="{7A9FFDCC-5DA2-406E-8261-70EA5BE8A254}" dt="2021-11-18T16:33:59.088" v="161" actId="1440"/>
          <ac:picMkLst>
            <pc:docMk/>
            <pc:sldMk cId="4235994464" sldId="2076138714"/>
            <ac:picMk id="5" creationId="{0FAAC2A5-E0D3-4B32-8FFE-ADF4EB7AD05B}"/>
          </ac:picMkLst>
        </pc:picChg>
        <pc:picChg chg="del">
          <ac:chgData name="Pierre Bourdial" userId="19a58df4-e329-4d71-8686-dd0cf6205507" providerId="ADAL" clId="{7A9FFDCC-5DA2-406E-8261-70EA5BE8A254}" dt="2021-11-18T16:32:14.989" v="136" actId="478"/>
          <ac:picMkLst>
            <pc:docMk/>
            <pc:sldMk cId="4235994464" sldId="2076138714"/>
            <ac:picMk id="7" creationId="{9958248B-29E4-4B81-A32C-BBC7931EFB8B}"/>
          </ac:picMkLst>
        </pc:picChg>
      </pc:sldChg>
      <pc:sldChg chg="addSp delSp modSp new mod modClrScheme modAnim chgLayout">
        <pc:chgData name="Pierre Bourdial" userId="19a58df4-e329-4d71-8686-dd0cf6205507" providerId="ADAL" clId="{7A9FFDCC-5DA2-406E-8261-70EA5BE8A254}" dt="2021-11-18T23:26:14.350" v="254"/>
        <pc:sldMkLst>
          <pc:docMk/>
          <pc:sldMk cId="3101956761" sldId="2076138715"/>
        </pc:sldMkLst>
        <pc:spChg chg="del mod ord">
          <ac:chgData name="Pierre Bourdial" userId="19a58df4-e329-4d71-8686-dd0cf6205507" providerId="ADAL" clId="{7A9FFDCC-5DA2-406E-8261-70EA5BE8A254}" dt="2021-11-18T16:55:21.691" v="165" actId="700"/>
          <ac:spMkLst>
            <pc:docMk/>
            <pc:sldMk cId="3101956761" sldId="2076138715"/>
            <ac:spMk id="2" creationId="{C45D320C-2292-4C4E-8E70-8DB7FFB0B90C}"/>
          </ac:spMkLst>
        </pc:spChg>
        <pc:spChg chg="del mod ord">
          <ac:chgData name="Pierre Bourdial" userId="19a58df4-e329-4d71-8686-dd0cf6205507" providerId="ADAL" clId="{7A9FFDCC-5DA2-406E-8261-70EA5BE8A254}" dt="2021-11-18T16:55:21.691" v="165" actId="700"/>
          <ac:spMkLst>
            <pc:docMk/>
            <pc:sldMk cId="3101956761" sldId="2076138715"/>
            <ac:spMk id="3" creationId="{D1F99586-F49C-44C1-8D56-FF3E17565F3F}"/>
          </ac:spMkLst>
        </pc:spChg>
        <pc:spChg chg="add mod ord">
          <ac:chgData name="Pierre Bourdial" userId="19a58df4-e329-4d71-8686-dd0cf6205507" providerId="ADAL" clId="{7A9FFDCC-5DA2-406E-8261-70EA5BE8A254}" dt="2021-11-18T17:10:17.428" v="180" actId="14100"/>
          <ac:spMkLst>
            <pc:docMk/>
            <pc:sldMk cId="3101956761" sldId="2076138715"/>
            <ac:spMk id="4" creationId="{1510ADDB-4189-4F46-A4E5-B963B2441130}"/>
          </ac:spMkLst>
        </pc:spChg>
        <pc:spChg chg="add del mod ord">
          <ac:chgData name="Pierre Bourdial" userId="19a58df4-e329-4d71-8686-dd0cf6205507" providerId="ADAL" clId="{7A9FFDCC-5DA2-406E-8261-70EA5BE8A254}" dt="2021-11-18T17:09:54.626" v="167" actId="478"/>
          <ac:spMkLst>
            <pc:docMk/>
            <pc:sldMk cId="3101956761" sldId="2076138715"/>
            <ac:spMk id="5" creationId="{04407DD8-F2F0-4476-8684-0DCEC33A942C}"/>
          </ac:spMkLst>
        </pc:spChg>
        <pc:picChg chg="add mod">
          <ac:chgData name="Pierre Bourdial" userId="19a58df4-e329-4d71-8686-dd0cf6205507" providerId="ADAL" clId="{7A9FFDCC-5DA2-406E-8261-70EA5BE8A254}" dt="2021-11-18T17:11:52.476" v="202" actId="1440"/>
          <ac:picMkLst>
            <pc:docMk/>
            <pc:sldMk cId="3101956761" sldId="2076138715"/>
            <ac:picMk id="7" creationId="{07EE3A13-8BC1-45BB-8C5D-A5EC4B26D02C}"/>
          </ac:picMkLst>
        </pc:picChg>
        <pc:picChg chg="add mod">
          <ac:chgData name="Pierre Bourdial" userId="19a58df4-e329-4d71-8686-dd0cf6205507" providerId="ADAL" clId="{7A9FFDCC-5DA2-406E-8261-70EA5BE8A254}" dt="2021-11-18T17:11:52.476" v="202" actId="1440"/>
          <ac:picMkLst>
            <pc:docMk/>
            <pc:sldMk cId="3101956761" sldId="2076138715"/>
            <ac:picMk id="9" creationId="{23A667AE-6DCF-4A1B-AF59-BC609E03F815}"/>
          </ac:picMkLst>
        </pc:picChg>
        <pc:picChg chg="add mod">
          <ac:chgData name="Pierre Bourdial" userId="19a58df4-e329-4d71-8686-dd0cf6205507" providerId="ADAL" clId="{7A9FFDCC-5DA2-406E-8261-70EA5BE8A254}" dt="2021-11-18T17:11:52.476" v="202" actId="1440"/>
          <ac:picMkLst>
            <pc:docMk/>
            <pc:sldMk cId="3101956761" sldId="2076138715"/>
            <ac:picMk id="11" creationId="{6C6FE661-C99F-4493-98C8-68D8387E41C9}"/>
          </ac:picMkLst>
        </pc:picChg>
        <pc:picChg chg="add mod">
          <ac:chgData name="Pierre Bourdial" userId="19a58df4-e329-4d71-8686-dd0cf6205507" providerId="ADAL" clId="{7A9FFDCC-5DA2-406E-8261-70EA5BE8A254}" dt="2021-11-18T17:14:16.032" v="218" actId="553"/>
          <ac:picMkLst>
            <pc:docMk/>
            <pc:sldMk cId="3101956761" sldId="2076138715"/>
            <ac:picMk id="13" creationId="{D6857ACD-DB60-4869-9F2C-B3529BB0AE57}"/>
          </ac:picMkLst>
        </pc:picChg>
        <pc:picChg chg="add mod">
          <ac:chgData name="Pierre Bourdial" userId="19a58df4-e329-4d71-8686-dd0cf6205507" providerId="ADAL" clId="{7A9FFDCC-5DA2-406E-8261-70EA5BE8A254}" dt="2021-11-18T17:14:27.128" v="220" actId="465"/>
          <ac:picMkLst>
            <pc:docMk/>
            <pc:sldMk cId="3101956761" sldId="2076138715"/>
            <ac:picMk id="15" creationId="{5072ADA5-E099-4A89-8D15-83F186E710F7}"/>
          </ac:picMkLst>
        </pc:picChg>
        <pc:picChg chg="add mod">
          <ac:chgData name="Pierre Bourdial" userId="19a58df4-e329-4d71-8686-dd0cf6205507" providerId="ADAL" clId="{7A9FFDCC-5DA2-406E-8261-70EA5BE8A254}" dt="2021-11-18T17:14:27.976" v="221" actId="408"/>
          <ac:picMkLst>
            <pc:docMk/>
            <pc:sldMk cId="3101956761" sldId="2076138715"/>
            <ac:picMk id="17" creationId="{C6B947A2-5F73-4508-962E-171B42009E9C}"/>
          </ac:picMkLst>
        </pc:picChg>
      </pc:sldChg>
      <pc:sldChg chg="addSp delSp modSp new mod ord modClrScheme modAnim chgLayout">
        <pc:chgData name="Pierre Bourdial" userId="19a58df4-e329-4d71-8686-dd0cf6205507" providerId="ADAL" clId="{7A9FFDCC-5DA2-406E-8261-70EA5BE8A254}" dt="2021-11-19T02:05:46.612" v="419"/>
        <pc:sldMkLst>
          <pc:docMk/>
          <pc:sldMk cId="1967163330" sldId="2076138716"/>
        </pc:sldMkLst>
        <pc:spChg chg="del mod ord">
          <ac:chgData name="Pierre Bourdial" userId="19a58df4-e329-4d71-8686-dd0cf6205507" providerId="ADAL" clId="{7A9FFDCC-5DA2-406E-8261-70EA5BE8A254}" dt="2021-11-18T23:23:40.248" v="223" actId="700"/>
          <ac:spMkLst>
            <pc:docMk/>
            <pc:sldMk cId="1967163330" sldId="2076138716"/>
            <ac:spMk id="2" creationId="{9BE7E4E2-6187-45C8-AB68-FE0BBF570978}"/>
          </ac:spMkLst>
        </pc:spChg>
        <pc:spChg chg="del mod ord">
          <ac:chgData name="Pierre Bourdial" userId="19a58df4-e329-4d71-8686-dd0cf6205507" providerId="ADAL" clId="{7A9FFDCC-5DA2-406E-8261-70EA5BE8A254}" dt="2021-11-18T23:23:40.248" v="223" actId="700"/>
          <ac:spMkLst>
            <pc:docMk/>
            <pc:sldMk cId="1967163330" sldId="2076138716"/>
            <ac:spMk id="3" creationId="{24E76B98-2B91-4407-8BE1-649FA7384C5C}"/>
          </ac:spMkLst>
        </pc:spChg>
        <pc:spChg chg="add mod ord">
          <ac:chgData name="Pierre Bourdial" userId="19a58df4-e329-4d71-8686-dd0cf6205507" providerId="ADAL" clId="{7A9FFDCC-5DA2-406E-8261-70EA5BE8A254}" dt="2021-11-18T23:23:59.160" v="245" actId="20577"/>
          <ac:spMkLst>
            <pc:docMk/>
            <pc:sldMk cId="1967163330" sldId="2076138716"/>
            <ac:spMk id="4" creationId="{CEFB8ACC-2E9F-4E19-BE77-B150D4BAE214}"/>
          </ac:spMkLst>
        </pc:spChg>
        <pc:spChg chg="add del mod ord">
          <ac:chgData name="Pierre Bourdial" userId="19a58df4-e329-4d71-8686-dd0cf6205507" providerId="ADAL" clId="{7A9FFDCC-5DA2-406E-8261-70EA5BE8A254}" dt="2021-11-18T23:33:44.554" v="258" actId="478"/>
          <ac:spMkLst>
            <pc:docMk/>
            <pc:sldMk cId="1967163330" sldId="2076138716"/>
            <ac:spMk id="5" creationId="{90268F8D-24D4-4D05-88CE-CB42B1C58F40}"/>
          </ac:spMkLst>
        </pc:spChg>
        <pc:picChg chg="add mod">
          <ac:chgData name="Pierre Bourdial" userId="19a58df4-e329-4d71-8686-dd0cf6205507" providerId="ADAL" clId="{7A9FFDCC-5DA2-406E-8261-70EA5BE8A254}" dt="2021-11-18T23:34:24.455" v="265" actId="1440"/>
          <ac:picMkLst>
            <pc:docMk/>
            <pc:sldMk cId="1967163330" sldId="2076138716"/>
            <ac:picMk id="7" creationId="{871D2641-A1FA-4D35-86D8-09875896EC47}"/>
          </ac:picMkLst>
        </pc:picChg>
        <pc:picChg chg="add mod">
          <ac:chgData name="Pierre Bourdial" userId="19a58df4-e329-4d71-8686-dd0cf6205507" providerId="ADAL" clId="{7A9FFDCC-5DA2-406E-8261-70EA5BE8A254}" dt="2021-11-18T23:34:24.455" v="265" actId="1440"/>
          <ac:picMkLst>
            <pc:docMk/>
            <pc:sldMk cId="1967163330" sldId="2076138716"/>
            <ac:picMk id="9" creationId="{14B3C572-05A1-4C1B-8E8C-CCDB763CB3F9}"/>
          </ac:picMkLst>
        </pc:picChg>
      </pc:sldChg>
      <pc:sldChg chg="addSp delSp modSp new mod ord modAnim">
        <pc:chgData name="Pierre Bourdial" userId="19a58df4-e329-4d71-8686-dd0cf6205507" providerId="ADAL" clId="{7A9FFDCC-5DA2-406E-8261-70EA5BE8A254}" dt="2021-11-19T02:32:48.958" v="1033"/>
        <pc:sldMkLst>
          <pc:docMk/>
          <pc:sldMk cId="3720362827" sldId="2076138717"/>
        </pc:sldMkLst>
        <pc:spChg chg="mod">
          <ac:chgData name="Pierre Bourdial" userId="19a58df4-e329-4d71-8686-dd0cf6205507" providerId="ADAL" clId="{7A9FFDCC-5DA2-406E-8261-70EA5BE8A254}" dt="2021-11-18T23:39:03.944" v="284" actId="115"/>
          <ac:spMkLst>
            <pc:docMk/>
            <pc:sldMk cId="3720362827" sldId="2076138717"/>
            <ac:spMk id="2" creationId="{940ABA5D-BD9E-4636-AA49-1AA9512DC7B5}"/>
          </ac:spMkLst>
        </pc:spChg>
        <pc:spChg chg="del">
          <ac:chgData name="Pierre Bourdial" userId="19a58df4-e329-4d71-8686-dd0cf6205507" providerId="ADAL" clId="{7A9FFDCC-5DA2-406E-8261-70EA5BE8A254}" dt="2021-11-18T23:38:35.784" v="270" actId="22"/>
          <ac:spMkLst>
            <pc:docMk/>
            <pc:sldMk cId="3720362827" sldId="2076138717"/>
            <ac:spMk id="3" creationId="{4D72B401-C986-4353-B938-86C15FB263B9}"/>
          </ac:spMkLst>
        </pc:spChg>
        <pc:picChg chg="add del">
          <ac:chgData name="Pierre Bourdial" userId="19a58df4-e329-4d71-8686-dd0cf6205507" providerId="ADAL" clId="{7A9FFDCC-5DA2-406E-8261-70EA5BE8A254}" dt="2021-11-18T23:38:33.297" v="269" actId="22"/>
          <ac:picMkLst>
            <pc:docMk/>
            <pc:sldMk cId="3720362827" sldId="2076138717"/>
            <ac:picMk id="5" creationId="{DD8116E1-2ABA-45B5-A5A7-B04BB1FE44E0}"/>
          </ac:picMkLst>
        </pc:picChg>
        <pc:picChg chg="add mod ord">
          <ac:chgData name="Pierre Bourdial" userId="19a58df4-e329-4d71-8686-dd0cf6205507" providerId="ADAL" clId="{7A9FFDCC-5DA2-406E-8261-70EA5BE8A254}" dt="2021-11-18T23:39:10.981" v="285" actId="1440"/>
          <ac:picMkLst>
            <pc:docMk/>
            <pc:sldMk cId="3720362827" sldId="2076138717"/>
            <ac:picMk id="7" creationId="{1DB0729A-6398-420A-87CF-CE503F18CFEC}"/>
          </ac:picMkLst>
        </pc:picChg>
      </pc:sldChg>
      <pc:sldChg chg="addSp delSp modSp new mod modAnim modNotesTx">
        <pc:chgData name="Pierre Bourdial" userId="19a58df4-e329-4d71-8686-dd0cf6205507" providerId="ADAL" clId="{7A9FFDCC-5DA2-406E-8261-70EA5BE8A254}" dt="2021-11-19T02:05:24.554" v="417"/>
        <pc:sldMkLst>
          <pc:docMk/>
          <pc:sldMk cId="3294279422" sldId="2076138718"/>
        </pc:sldMkLst>
        <pc:spChg chg="mod">
          <ac:chgData name="Pierre Bourdial" userId="19a58df4-e329-4d71-8686-dd0cf6205507" providerId="ADAL" clId="{7A9FFDCC-5DA2-406E-8261-70EA5BE8A254}" dt="2021-11-19T00:31:30.147" v="294" actId="20577"/>
          <ac:spMkLst>
            <pc:docMk/>
            <pc:sldMk cId="3294279422" sldId="2076138718"/>
            <ac:spMk id="2" creationId="{6DDFBBC7-8AC5-4745-A6FC-5248EBBB7843}"/>
          </ac:spMkLst>
        </pc:spChg>
        <pc:spChg chg="del">
          <ac:chgData name="Pierre Bourdial" userId="19a58df4-e329-4d71-8686-dd0cf6205507" providerId="ADAL" clId="{7A9FFDCC-5DA2-406E-8261-70EA5BE8A254}" dt="2021-11-19T02:03:46.694" v="408"/>
          <ac:spMkLst>
            <pc:docMk/>
            <pc:sldMk cId="3294279422" sldId="2076138718"/>
            <ac:spMk id="3" creationId="{F92D1691-C1CA-4701-BFFF-99D29D34038F}"/>
          </ac:spMkLst>
        </pc:spChg>
        <pc:picChg chg="add mod">
          <ac:chgData name="Pierre Bourdial" userId="19a58df4-e329-4d71-8686-dd0cf6205507" providerId="ADAL" clId="{7A9FFDCC-5DA2-406E-8261-70EA5BE8A254}" dt="2021-11-19T02:05:14.639" v="416" actId="1440"/>
          <ac:picMkLst>
            <pc:docMk/>
            <pc:sldMk cId="3294279422" sldId="2076138718"/>
            <ac:picMk id="5" creationId="{859D934D-C47F-4379-9B31-57DA0F50AFBE}"/>
          </ac:picMkLst>
        </pc:picChg>
        <pc:picChg chg="add mod">
          <ac:chgData name="Pierre Bourdial" userId="19a58df4-e329-4d71-8686-dd0cf6205507" providerId="ADAL" clId="{7A9FFDCC-5DA2-406E-8261-70EA5BE8A254}" dt="2021-11-19T02:05:14.639" v="416" actId="1440"/>
          <ac:picMkLst>
            <pc:docMk/>
            <pc:sldMk cId="3294279422" sldId="2076138718"/>
            <ac:picMk id="1026" creationId="{A3F58D31-B37A-453B-9207-33AFC7AA2977}"/>
          </ac:picMkLst>
        </pc:picChg>
      </pc:sldChg>
      <pc:sldChg chg="addSp delSp modSp new mod ord modAnim modNotesTx">
        <pc:chgData name="Pierre Bourdial" userId="19a58df4-e329-4d71-8686-dd0cf6205507" providerId="ADAL" clId="{7A9FFDCC-5DA2-406E-8261-70EA5BE8A254}" dt="2021-11-19T03:10:29.953" v="1084"/>
        <pc:sldMkLst>
          <pc:docMk/>
          <pc:sldMk cId="3543905649" sldId="2076138719"/>
        </pc:sldMkLst>
        <pc:spChg chg="mod">
          <ac:chgData name="Pierre Bourdial" userId="19a58df4-e329-4d71-8686-dd0cf6205507" providerId="ADAL" clId="{7A9FFDCC-5DA2-406E-8261-70EA5BE8A254}" dt="2021-11-19T01:02:09.684" v="376" actId="2085"/>
          <ac:spMkLst>
            <pc:docMk/>
            <pc:sldMk cId="3543905649" sldId="2076138719"/>
            <ac:spMk id="2" creationId="{EF3B7FC4-0B87-4F6C-9A12-1FEB244F706C}"/>
          </ac:spMkLst>
        </pc:spChg>
        <pc:spChg chg="add del mod">
          <ac:chgData name="Pierre Bourdial" userId="19a58df4-e329-4d71-8686-dd0cf6205507" providerId="ADAL" clId="{7A9FFDCC-5DA2-406E-8261-70EA5BE8A254}" dt="2021-11-19T00:59:26.394" v="363" actId="22"/>
          <ac:spMkLst>
            <pc:docMk/>
            <pc:sldMk cId="3543905649" sldId="2076138719"/>
            <ac:spMk id="3" creationId="{89626460-4971-4218-BF0C-D4E954D7680B}"/>
          </ac:spMkLst>
        </pc:spChg>
        <pc:spChg chg="add del">
          <ac:chgData name="Pierre Bourdial" userId="19a58df4-e329-4d71-8686-dd0cf6205507" providerId="ADAL" clId="{7A9FFDCC-5DA2-406E-8261-70EA5BE8A254}" dt="2021-11-19T00:53:49.574" v="353" actId="22"/>
          <ac:spMkLst>
            <pc:docMk/>
            <pc:sldMk cId="3543905649" sldId="2076138719"/>
            <ac:spMk id="5" creationId="{F30B8293-D83F-4F5F-AC96-7F42E89D51C6}"/>
          </ac:spMkLst>
        </pc:spChg>
        <pc:spChg chg="add del mod">
          <ac:chgData name="Pierre Bourdial" userId="19a58df4-e329-4d71-8686-dd0cf6205507" providerId="ADAL" clId="{7A9FFDCC-5DA2-406E-8261-70EA5BE8A254}" dt="2021-11-19T01:00:40.942" v="367" actId="478"/>
          <ac:spMkLst>
            <pc:docMk/>
            <pc:sldMk cId="3543905649" sldId="2076138719"/>
            <ac:spMk id="11" creationId="{4244C8C5-A7CD-424A-9B84-7E22C7878573}"/>
          </ac:spMkLst>
        </pc:spChg>
        <pc:spChg chg="add mod">
          <ac:chgData name="Pierre Bourdial" userId="19a58df4-e329-4d71-8686-dd0cf6205507" providerId="ADAL" clId="{7A9FFDCC-5DA2-406E-8261-70EA5BE8A254}" dt="2021-11-19T01:03:15.055" v="385" actId="1076"/>
          <ac:spMkLst>
            <pc:docMk/>
            <pc:sldMk cId="3543905649" sldId="2076138719"/>
            <ac:spMk id="12" creationId="{756C654D-6E07-44BA-9EAC-0129F75840EC}"/>
          </ac:spMkLst>
        </pc:spChg>
        <pc:spChg chg="add del mod">
          <ac:chgData name="Pierre Bourdial" userId="19a58df4-e329-4d71-8686-dd0cf6205507" providerId="ADAL" clId="{7A9FFDCC-5DA2-406E-8261-70EA5BE8A254}" dt="2021-11-19T01:02:27.622" v="378" actId="478"/>
          <ac:spMkLst>
            <pc:docMk/>
            <pc:sldMk cId="3543905649" sldId="2076138719"/>
            <ac:spMk id="13" creationId="{94D1E8C6-FF75-48C0-A7A2-23F71F05A89A}"/>
          </ac:spMkLst>
        </pc:spChg>
        <pc:graphicFrameChg chg="add del mod">
          <ac:chgData name="Pierre Bourdial" userId="19a58df4-e329-4d71-8686-dd0cf6205507" providerId="ADAL" clId="{7A9FFDCC-5DA2-406E-8261-70EA5BE8A254}" dt="2021-11-19T00:58:12.386" v="355"/>
          <ac:graphicFrameMkLst>
            <pc:docMk/>
            <pc:sldMk cId="3543905649" sldId="2076138719"/>
            <ac:graphicFrameMk id="6" creationId="{B2780C1D-9090-4A50-B017-13E1470C363D}"/>
          </ac:graphicFrameMkLst>
        </pc:graphicFrameChg>
        <pc:picChg chg="add del mod">
          <ac:chgData name="Pierre Bourdial" userId="19a58df4-e329-4d71-8686-dd0cf6205507" providerId="ADAL" clId="{7A9FFDCC-5DA2-406E-8261-70EA5BE8A254}" dt="2021-11-19T00:59:21.896" v="361"/>
          <ac:picMkLst>
            <pc:docMk/>
            <pc:sldMk cId="3543905649" sldId="2076138719"/>
            <ac:picMk id="8" creationId="{3F2375ED-728C-4420-A831-C565076C1356}"/>
          </ac:picMkLst>
        </pc:picChg>
        <pc:picChg chg="add mod modCrop">
          <ac:chgData name="Pierre Bourdial" userId="19a58df4-e329-4d71-8686-dd0cf6205507" providerId="ADAL" clId="{7A9FFDCC-5DA2-406E-8261-70EA5BE8A254}" dt="2021-11-19T01:03:01.352" v="383" actId="732"/>
          <ac:picMkLst>
            <pc:docMk/>
            <pc:sldMk cId="3543905649" sldId="2076138719"/>
            <ac:picMk id="10" creationId="{CFE69384-CECD-4A06-8CB8-5260FF78E361}"/>
          </ac:picMkLst>
        </pc:picChg>
        <pc:picChg chg="add mod modCrop">
          <ac:chgData name="Pierre Bourdial" userId="19a58df4-e329-4d71-8686-dd0cf6205507" providerId="ADAL" clId="{7A9FFDCC-5DA2-406E-8261-70EA5BE8A254}" dt="2021-11-19T01:03:11.770" v="384" actId="1076"/>
          <ac:picMkLst>
            <pc:docMk/>
            <pc:sldMk cId="3543905649" sldId="2076138719"/>
            <ac:picMk id="14" creationId="{926FDDB5-0897-4D48-88C6-2DE3A2A73B2D}"/>
          </ac:picMkLst>
        </pc:picChg>
      </pc:sldChg>
      <pc:sldChg chg="addSp delSp modSp new mod ord modTransition">
        <pc:chgData name="Pierre Bourdial" userId="19a58df4-e329-4d71-8686-dd0cf6205507" providerId="ADAL" clId="{7A9FFDCC-5DA2-406E-8261-70EA5BE8A254}" dt="2021-11-19T02:29:20.350" v="1009"/>
        <pc:sldMkLst>
          <pc:docMk/>
          <pc:sldMk cId="3950225894" sldId="2076138720"/>
        </pc:sldMkLst>
        <pc:spChg chg="mod">
          <ac:chgData name="Pierre Bourdial" userId="19a58df4-e329-4d71-8686-dd0cf6205507" providerId="ADAL" clId="{7A9FFDCC-5DA2-406E-8261-70EA5BE8A254}" dt="2021-11-19T02:27:51.252" v="957" actId="20577"/>
          <ac:spMkLst>
            <pc:docMk/>
            <pc:sldMk cId="3950225894" sldId="2076138720"/>
            <ac:spMk id="2" creationId="{157197B7-C1B9-49A4-ACAF-FE976D608F77}"/>
          </ac:spMkLst>
        </pc:spChg>
        <pc:spChg chg="del">
          <ac:chgData name="Pierre Bourdial" userId="19a58df4-e329-4d71-8686-dd0cf6205507" providerId="ADAL" clId="{7A9FFDCC-5DA2-406E-8261-70EA5BE8A254}" dt="2021-11-19T02:06:24.431" v="421" actId="931"/>
          <ac:spMkLst>
            <pc:docMk/>
            <pc:sldMk cId="3950225894" sldId="2076138720"/>
            <ac:spMk id="3" creationId="{38BF7456-2C38-48BC-A11D-DC75CF83C4BF}"/>
          </ac:spMkLst>
        </pc:spChg>
        <pc:spChg chg="add mod">
          <ac:chgData name="Pierre Bourdial" userId="19a58df4-e329-4d71-8686-dd0cf6205507" providerId="ADAL" clId="{7A9FFDCC-5DA2-406E-8261-70EA5BE8A254}" dt="2021-11-19T02:25:02.940" v="925" actId="208"/>
          <ac:spMkLst>
            <pc:docMk/>
            <pc:sldMk cId="3950225894" sldId="2076138720"/>
            <ac:spMk id="6" creationId="{25F5C8DA-EA49-4805-B942-CC241B88CA55}"/>
          </ac:spMkLst>
        </pc:spChg>
        <pc:spChg chg="add mod">
          <ac:chgData name="Pierre Bourdial" userId="19a58df4-e329-4d71-8686-dd0cf6205507" providerId="ADAL" clId="{7A9FFDCC-5DA2-406E-8261-70EA5BE8A254}" dt="2021-11-19T02:18:52.366" v="741" actId="1076"/>
          <ac:spMkLst>
            <pc:docMk/>
            <pc:sldMk cId="3950225894" sldId="2076138720"/>
            <ac:spMk id="8" creationId="{B415C22F-A0F9-477A-9DF1-314613102917}"/>
          </ac:spMkLst>
        </pc:spChg>
        <pc:spChg chg="add mod">
          <ac:chgData name="Pierre Bourdial" userId="19a58df4-e329-4d71-8686-dd0cf6205507" providerId="ADAL" clId="{7A9FFDCC-5DA2-406E-8261-70EA5BE8A254}" dt="2021-11-19T02:18:52.366" v="741" actId="1076"/>
          <ac:spMkLst>
            <pc:docMk/>
            <pc:sldMk cId="3950225894" sldId="2076138720"/>
            <ac:spMk id="9" creationId="{F700D423-DBBA-4BC1-96F8-6866C54DE193}"/>
          </ac:spMkLst>
        </pc:spChg>
        <pc:spChg chg="add mod">
          <ac:chgData name="Pierre Bourdial" userId="19a58df4-e329-4d71-8686-dd0cf6205507" providerId="ADAL" clId="{7A9FFDCC-5DA2-406E-8261-70EA5BE8A254}" dt="2021-11-19T02:25:21.393" v="927" actId="1582"/>
          <ac:spMkLst>
            <pc:docMk/>
            <pc:sldMk cId="3950225894" sldId="2076138720"/>
            <ac:spMk id="10" creationId="{1E4F4506-C431-4539-90D4-73599C3BCE0A}"/>
          </ac:spMkLst>
        </pc:spChg>
        <pc:spChg chg="add mod">
          <ac:chgData name="Pierre Bourdial" userId="19a58df4-e329-4d71-8686-dd0cf6205507" providerId="ADAL" clId="{7A9FFDCC-5DA2-406E-8261-70EA5BE8A254}" dt="2021-11-19T02:26:23.935" v="932" actId="1582"/>
          <ac:spMkLst>
            <pc:docMk/>
            <pc:sldMk cId="3950225894" sldId="2076138720"/>
            <ac:spMk id="11" creationId="{8BD2CEC9-D9BC-462E-A29C-823FA142C94B}"/>
          </ac:spMkLst>
        </pc:spChg>
        <pc:spChg chg="add mod">
          <ac:chgData name="Pierre Bourdial" userId="19a58df4-e329-4d71-8686-dd0cf6205507" providerId="ADAL" clId="{7A9FFDCC-5DA2-406E-8261-70EA5BE8A254}" dt="2021-11-19T02:18:52.366" v="741" actId="1076"/>
          <ac:spMkLst>
            <pc:docMk/>
            <pc:sldMk cId="3950225894" sldId="2076138720"/>
            <ac:spMk id="12" creationId="{445D4B6A-EDC2-4FAB-9622-4933CF4465AA}"/>
          </ac:spMkLst>
        </pc:spChg>
        <pc:spChg chg="add mod">
          <ac:chgData name="Pierre Bourdial" userId="19a58df4-e329-4d71-8686-dd0cf6205507" providerId="ADAL" clId="{7A9FFDCC-5DA2-406E-8261-70EA5BE8A254}" dt="2021-11-19T02:25:02.940" v="925" actId="208"/>
          <ac:spMkLst>
            <pc:docMk/>
            <pc:sldMk cId="3950225894" sldId="2076138720"/>
            <ac:spMk id="13" creationId="{5DC0C386-A692-49A4-899B-78F98DE0336A}"/>
          </ac:spMkLst>
        </pc:spChg>
        <pc:spChg chg="add mod">
          <ac:chgData name="Pierre Bourdial" userId="19a58df4-e329-4d71-8686-dd0cf6205507" providerId="ADAL" clId="{7A9FFDCC-5DA2-406E-8261-70EA5BE8A254}" dt="2021-11-19T02:22:17.083" v="851" actId="408"/>
          <ac:spMkLst>
            <pc:docMk/>
            <pc:sldMk cId="3950225894" sldId="2076138720"/>
            <ac:spMk id="14" creationId="{060C68DC-75EB-409B-81BD-9147B80F5BD1}"/>
          </ac:spMkLst>
        </pc:spChg>
        <pc:spChg chg="add mod">
          <ac:chgData name="Pierre Bourdial" userId="19a58df4-e329-4d71-8686-dd0cf6205507" providerId="ADAL" clId="{7A9FFDCC-5DA2-406E-8261-70EA5BE8A254}" dt="2021-11-19T02:25:21.393" v="927" actId="1582"/>
          <ac:spMkLst>
            <pc:docMk/>
            <pc:sldMk cId="3950225894" sldId="2076138720"/>
            <ac:spMk id="15" creationId="{209C0E7B-A07C-41F2-9DE2-F3D6F7391D79}"/>
          </ac:spMkLst>
        </pc:spChg>
        <pc:spChg chg="add mod">
          <ac:chgData name="Pierre Bourdial" userId="19a58df4-e329-4d71-8686-dd0cf6205507" providerId="ADAL" clId="{7A9FFDCC-5DA2-406E-8261-70EA5BE8A254}" dt="2021-11-19T02:22:17.083" v="851" actId="408"/>
          <ac:spMkLst>
            <pc:docMk/>
            <pc:sldMk cId="3950225894" sldId="2076138720"/>
            <ac:spMk id="16" creationId="{5EF6700E-7C9C-4F3E-BBCF-4D79CC14F949}"/>
          </ac:spMkLst>
        </pc:spChg>
        <pc:spChg chg="add mod">
          <ac:chgData name="Pierre Bourdial" userId="19a58df4-e329-4d71-8686-dd0cf6205507" providerId="ADAL" clId="{7A9FFDCC-5DA2-406E-8261-70EA5BE8A254}" dt="2021-11-19T02:20:52.575" v="757" actId="1076"/>
          <ac:spMkLst>
            <pc:docMk/>
            <pc:sldMk cId="3950225894" sldId="2076138720"/>
            <ac:spMk id="17" creationId="{E61B816C-3CCE-487A-BFF7-729A5F71A2A1}"/>
          </ac:spMkLst>
        </pc:spChg>
        <pc:spChg chg="add mod">
          <ac:chgData name="Pierre Bourdial" userId="19a58df4-e329-4d71-8686-dd0cf6205507" providerId="ADAL" clId="{7A9FFDCC-5DA2-406E-8261-70EA5BE8A254}" dt="2021-11-19T02:27:19.405" v="937" actId="208"/>
          <ac:spMkLst>
            <pc:docMk/>
            <pc:sldMk cId="3950225894" sldId="2076138720"/>
            <ac:spMk id="18" creationId="{95E0D8AD-4FB6-44E0-BF60-BF158A6879C4}"/>
          </ac:spMkLst>
        </pc:spChg>
        <pc:spChg chg="add mod">
          <ac:chgData name="Pierre Bourdial" userId="19a58df4-e329-4d71-8686-dd0cf6205507" providerId="ADAL" clId="{7A9FFDCC-5DA2-406E-8261-70EA5BE8A254}" dt="2021-11-19T02:22:14.899" v="850" actId="12789"/>
          <ac:spMkLst>
            <pc:docMk/>
            <pc:sldMk cId="3950225894" sldId="2076138720"/>
            <ac:spMk id="19" creationId="{459BADE7-A349-4787-9F60-0B2ADE8A084A}"/>
          </ac:spMkLst>
        </pc:spChg>
        <pc:spChg chg="add mod">
          <ac:chgData name="Pierre Bourdial" userId="19a58df4-e329-4d71-8686-dd0cf6205507" providerId="ADAL" clId="{7A9FFDCC-5DA2-406E-8261-70EA5BE8A254}" dt="2021-11-19T02:19:21.264" v="744" actId="1076"/>
          <ac:spMkLst>
            <pc:docMk/>
            <pc:sldMk cId="3950225894" sldId="2076138720"/>
            <ac:spMk id="20" creationId="{500126F7-FF58-442C-91BA-0F98C3FD049A}"/>
          </ac:spMkLst>
        </pc:spChg>
        <pc:spChg chg="add mod">
          <ac:chgData name="Pierre Bourdial" userId="19a58df4-e329-4d71-8686-dd0cf6205507" providerId="ADAL" clId="{7A9FFDCC-5DA2-406E-8261-70EA5BE8A254}" dt="2021-11-19T02:27:19.405" v="937" actId="208"/>
          <ac:spMkLst>
            <pc:docMk/>
            <pc:sldMk cId="3950225894" sldId="2076138720"/>
            <ac:spMk id="21" creationId="{19878ADA-C966-4181-8941-7B2BD7053DB5}"/>
          </ac:spMkLst>
        </pc:spChg>
        <pc:spChg chg="add mod">
          <ac:chgData name="Pierre Bourdial" userId="19a58df4-e329-4d71-8686-dd0cf6205507" providerId="ADAL" clId="{7A9FFDCC-5DA2-406E-8261-70EA5BE8A254}" dt="2021-11-19T02:18:52.366" v="741" actId="1076"/>
          <ac:spMkLst>
            <pc:docMk/>
            <pc:sldMk cId="3950225894" sldId="2076138720"/>
            <ac:spMk id="22" creationId="{AB1999B2-290A-494E-81C8-9B64945B97A4}"/>
          </ac:spMkLst>
        </pc:spChg>
        <pc:spChg chg="add mod">
          <ac:chgData name="Pierre Bourdial" userId="19a58df4-e329-4d71-8686-dd0cf6205507" providerId="ADAL" clId="{7A9FFDCC-5DA2-406E-8261-70EA5BE8A254}" dt="2021-11-19T02:18:52.366" v="741" actId="1076"/>
          <ac:spMkLst>
            <pc:docMk/>
            <pc:sldMk cId="3950225894" sldId="2076138720"/>
            <ac:spMk id="23" creationId="{65854FC7-5038-41AF-87CF-D1B74C4295B9}"/>
          </ac:spMkLst>
        </pc:spChg>
        <pc:spChg chg="add mod ord">
          <ac:chgData name="Pierre Bourdial" userId="19a58df4-e329-4d71-8686-dd0cf6205507" providerId="ADAL" clId="{7A9FFDCC-5DA2-406E-8261-70EA5BE8A254}" dt="2021-11-19T02:18:52.366" v="741" actId="1076"/>
          <ac:spMkLst>
            <pc:docMk/>
            <pc:sldMk cId="3950225894" sldId="2076138720"/>
            <ac:spMk id="24" creationId="{33AEBA04-577D-4BB2-94BE-13C694D7B577}"/>
          </ac:spMkLst>
        </pc:spChg>
        <pc:spChg chg="add mod ord">
          <ac:chgData name="Pierre Bourdial" userId="19a58df4-e329-4d71-8686-dd0cf6205507" providerId="ADAL" clId="{7A9FFDCC-5DA2-406E-8261-70EA5BE8A254}" dt="2021-11-19T02:19:07.030" v="743" actId="14100"/>
          <ac:spMkLst>
            <pc:docMk/>
            <pc:sldMk cId="3950225894" sldId="2076138720"/>
            <ac:spMk id="25" creationId="{120543BE-B338-4EA9-B958-E468A57065C4}"/>
          </ac:spMkLst>
        </pc:spChg>
        <pc:spChg chg="add mod">
          <ac:chgData name="Pierre Bourdial" userId="19a58df4-e329-4d71-8686-dd0cf6205507" providerId="ADAL" clId="{7A9FFDCC-5DA2-406E-8261-70EA5BE8A254}" dt="2021-11-19T02:22:46.247" v="864" actId="20577"/>
          <ac:spMkLst>
            <pc:docMk/>
            <pc:sldMk cId="3950225894" sldId="2076138720"/>
            <ac:spMk id="26" creationId="{DA35FED6-22F3-46EF-B3CB-C1B9F2595E37}"/>
          </ac:spMkLst>
        </pc:spChg>
        <pc:spChg chg="add mod">
          <ac:chgData name="Pierre Bourdial" userId="19a58df4-e329-4d71-8686-dd0cf6205507" providerId="ADAL" clId="{7A9FFDCC-5DA2-406E-8261-70EA5BE8A254}" dt="2021-11-19T02:26:42.467" v="934" actId="1582"/>
          <ac:spMkLst>
            <pc:docMk/>
            <pc:sldMk cId="3950225894" sldId="2076138720"/>
            <ac:spMk id="27" creationId="{0DE56EE1-BD74-4065-8A10-4524B7948BDE}"/>
          </ac:spMkLst>
        </pc:spChg>
        <pc:spChg chg="add mod">
          <ac:chgData name="Pierre Bourdial" userId="19a58df4-e329-4d71-8686-dd0cf6205507" providerId="ADAL" clId="{7A9FFDCC-5DA2-406E-8261-70EA5BE8A254}" dt="2021-11-19T02:24:03.744" v="913" actId="571"/>
          <ac:spMkLst>
            <pc:docMk/>
            <pc:sldMk cId="3950225894" sldId="2076138720"/>
            <ac:spMk id="28" creationId="{BCEAF76A-BDA3-4F51-9A4D-2EF3067DC5C5}"/>
          </ac:spMkLst>
        </pc:spChg>
        <pc:spChg chg="add mod">
          <ac:chgData name="Pierre Bourdial" userId="19a58df4-e329-4d71-8686-dd0cf6205507" providerId="ADAL" clId="{7A9FFDCC-5DA2-406E-8261-70EA5BE8A254}" dt="2021-11-19T02:24:03.744" v="913" actId="571"/>
          <ac:spMkLst>
            <pc:docMk/>
            <pc:sldMk cId="3950225894" sldId="2076138720"/>
            <ac:spMk id="29" creationId="{5454A7B5-31B6-44DE-8E0D-26E34202552F}"/>
          </ac:spMkLst>
        </pc:spChg>
        <pc:spChg chg="add mod">
          <ac:chgData name="Pierre Bourdial" userId="19a58df4-e329-4d71-8686-dd0cf6205507" providerId="ADAL" clId="{7A9FFDCC-5DA2-406E-8261-70EA5BE8A254}" dt="2021-11-19T02:26:42.467" v="934" actId="1582"/>
          <ac:spMkLst>
            <pc:docMk/>
            <pc:sldMk cId="3950225894" sldId="2076138720"/>
            <ac:spMk id="30" creationId="{A2F121C8-6EA2-4019-A201-67790F2519B9}"/>
          </ac:spMkLst>
        </pc:spChg>
        <pc:spChg chg="add mod">
          <ac:chgData name="Pierre Bourdial" userId="19a58df4-e329-4d71-8686-dd0cf6205507" providerId="ADAL" clId="{7A9FFDCC-5DA2-406E-8261-70EA5BE8A254}" dt="2021-11-19T02:26:23.935" v="932" actId="1582"/>
          <ac:spMkLst>
            <pc:docMk/>
            <pc:sldMk cId="3950225894" sldId="2076138720"/>
            <ac:spMk id="31" creationId="{5F137DE3-188E-4D8F-AB64-F1EF7D3EB679}"/>
          </ac:spMkLst>
        </pc:spChg>
        <pc:picChg chg="add mod ord">
          <ac:chgData name="Pierre Bourdial" userId="19a58df4-e329-4d71-8686-dd0cf6205507" providerId="ADAL" clId="{7A9FFDCC-5DA2-406E-8261-70EA5BE8A254}" dt="2021-11-19T02:26:04.968" v="930" actId="1076"/>
          <ac:picMkLst>
            <pc:docMk/>
            <pc:sldMk cId="3950225894" sldId="2076138720"/>
            <ac:picMk id="5" creationId="{6F7A6658-AB4D-4385-84EE-C901BD9783BB}"/>
          </ac:picMkLst>
        </pc:picChg>
      </pc:sldChg>
      <pc:sldChg chg="addSp delSp modSp new mod ord modAnim">
        <pc:chgData name="Pierre Bourdial" userId="19a58df4-e329-4d71-8686-dd0cf6205507" providerId="ADAL" clId="{7A9FFDCC-5DA2-406E-8261-70EA5BE8A254}" dt="2021-11-19T09:02:26.364" v="1119"/>
        <pc:sldMkLst>
          <pc:docMk/>
          <pc:sldMk cId="723617838" sldId="2076138721"/>
        </pc:sldMkLst>
        <pc:spChg chg="mod">
          <ac:chgData name="Pierre Bourdial" userId="19a58df4-e329-4d71-8686-dd0cf6205507" providerId="ADAL" clId="{7A9FFDCC-5DA2-406E-8261-70EA5BE8A254}" dt="2021-11-19T08:33:04.851" v="1097" actId="404"/>
          <ac:spMkLst>
            <pc:docMk/>
            <pc:sldMk cId="723617838" sldId="2076138721"/>
            <ac:spMk id="2" creationId="{D1538DA7-85D2-4C8A-A55E-BCE472C27BF5}"/>
          </ac:spMkLst>
        </pc:spChg>
        <pc:spChg chg="add del mod">
          <ac:chgData name="Pierre Bourdial" userId="19a58df4-e329-4d71-8686-dd0cf6205507" providerId="ADAL" clId="{7A9FFDCC-5DA2-406E-8261-70EA5BE8A254}" dt="2021-11-19T08:35:02.573" v="1102"/>
          <ac:spMkLst>
            <pc:docMk/>
            <pc:sldMk cId="723617838" sldId="2076138721"/>
            <ac:spMk id="3" creationId="{B72A7EEC-11A4-4C49-B322-7B7544DCCDE3}"/>
          </ac:spMkLst>
        </pc:spChg>
        <pc:spChg chg="add del">
          <ac:chgData name="Pierre Bourdial" userId="19a58df4-e329-4d71-8686-dd0cf6205507" providerId="ADAL" clId="{7A9FFDCC-5DA2-406E-8261-70EA5BE8A254}" dt="2021-11-19T06:58:20.200" v="1092" actId="22"/>
          <ac:spMkLst>
            <pc:docMk/>
            <pc:sldMk cId="723617838" sldId="2076138721"/>
            <ac:spMk id="7" creationId="{EAF07F0E-E577-4BB9-913A-5C1D328E0E0D}"/>
          </ac:spMkLst>
        </pc:spChg>
        <pc:picChg chg="add del mod">
          <ac:chgData name="Pierre Bourdial" userId="19a58df4-e329-4d71-8686-dd0cf6205507" providerId="ADAL" clId="{7A9FFDCC-5DA2-406E-8261-70EA5BE8A254}" dt="2021-11-19T02:47:32.616" v="1040"/>
          <ac:picMkLst>
            <pc:docMk/>
            <pc:sldMk cId="723617838" sldId="2076138721"/>
            <ac:picMk id="2050" creationId="{82A54F31-6D23-49A9-930E-5991B6CBB8C3}"/>
          </ac:picMkLst>
        </pc:picChg>
        <pc:picChg chg="add mod">
          <ac:chgData name="Pierre Bourdial" userId="19a58df4-e329-4d71-8686-dd0cf6205507" providerId="ADAL" clId="{7A9FFDCC-5DA2-406E-8261-70EA5BE8A254}" dt="2021-11-19T08:36:54.541" v="1108" actId="12789"/>
          <ac:picMkLst>
            <pc:docMk/>
            <pc:sldMk cId="723617838" sldId="2076138721"/>
            <ac:picMk id="2052" creationId="{E6D6EAEE-1368-453C-B20C-1E9CAA66C176}"/>
          </ac:picMkLst>
        </pc:picChg>
        <pc:picChg chg="add mod">
          <ac:chgData name="Pierre Bourdial" userId="19a58df4-e329-4d71-8686-dd0cf6205507" providerId="ADAL" clId="{7A9FFDCC-5DA2-406E-8261-70EA5BE8A254}" dt="2021-11-19T08:36:54.541" v="1108" actId="12789"/>
          <ac:picMkLst>
            <pc:docMk/>
            <pc:sldMk cId="723617838" sldId="2076138721"/>
            <ac:picMk id="2054" creationId="{4E754C17-2014-4EC0-97A1-78131B3032F1}"/>
          </ac:picMkLst>
        </pc:picChg>
      </pc:sldChg>
      <pc:sldChg chg="addSp delSp modSp new mod">
        <pc:chgData name="Pierre Bourdial" userId="19a58df4-e329-4d71-8686-dd0cf6205507" providerId="ADAL" clId="{7A9FFDCC-5DA2-406E-8261-70EA5BE8A254}" dt="2021-11-19T02:54:23.317" v="1076" actId="403"/>
        <pc:sldMkLst>
          <pc:docMk/>
          <pc:sldMk cId="2550864835" sldId="2076138722"/>
        </pc:sldMkLst>
        <pc:spChg chg="mod">
          <ac:chgData name="Pierre Bourdial" userId="19a58df4-e329-4d71-8686-dd0cf6205507" providerId="ADAL" clId="{7A9FFDCC-5DA2-406E-8261-70EA5BE8A254}" dt="2021-11-19T02:53:42.360" v="1056"/>
          <ac:spMkLst>
            <pc:docMk/>
            <pc:sldMk cId="2550864835" sldId="2076138722"/>
            <ac:spMk id="2" creationId="{E8F43A84-D865-4F5E-AB68-FA586A6C4D66}"/>
          </ac:spMkLst>
        </pc:spChg>
        <pc:spChg chg="del">
          <ac:chgData name="Pierre Bourdial" userId="19a58df4-e329-4d71-8686-dd0cf6205507" providerId="ADAL" clId="{7A9FFDCC-5DA2-406E-8261-70EA5BE8A254}" dt="2021-11-19T02:53:54.971" v="1057" actId="478"/>
          <ac:spMkLst>
            <pc:docMk/>
            <pc:sldMk cId="2550864835" sldId="2076138722"/>
            <ac:spMk id="3" creationId="{8965A47A-9824-4403-A9E8-F53D9FD648C6}"/>
          </ac:spMkLst>
        </pc:spChg>
        <pc:spChg chg="add mod">
          <ac:chgData name="Pierre Bourdial" userId="19a58df4-e329-4d71-8686-dd0cf6205507" providerId="ADAL" clId="{7A9FFDCC-5DA2-406E-8261-70EA5BE8A254}" dt="2021-11-19T02:54:23.317" v="1076" actId="403"/>
          <ac:spMkLst>
            <pc:docMk/>
            <pc:sldMk cId="2550864835" sldId="2076138722"/>
            <ac:spMk id="7" creationId="{E50A595E-365D-4B94-AB88-7EFCC01EECC8}"/>
          </ac:spMkLst>
        </pc:spChg>
        <pc:spChg chg="add mod">
          <ac:chgData name="Pierre Bourdial" userId="19a58df4-e329-4d71-8686-dd0cf6205507" providerId="ADAL" clId="{7A9FFDCC-5DA2-406E-8261-70EA5BE8A254}" dt="2021-11-19T02:54:00.029" v="1059" actId="1076"/>
          <ac:spMkLst>
            <pc:docMk/>
            <pc:sldMk cId="2550864835" sldId="2076138722"/>
            <ac:spMk id="9" creationId="{229A20FD-A899-4305-85D4-D663D7628C62}"/>
          </ac:spMkLst>
        </pc:spChg>
        <pc:picChg chg="add mod">
          <ac:chgData name="Pierre Bourdial" userId="19a58df4-e329-4d71-8686-dd0cf6205507" providerId="ADAL" clId="{7A9FFDCC-5DA2-406E-8261-70EA5BE8A254}" dt="2021-11-19T02:54:00.029" v="1059" actId="1076"/>
          <ac:picMkLst>
            <pc:docMk/>
            <pc:sldMk cId="2550864835" sldId="2076138722"/>
            <ac:picMk id="5" creationId="{1D40704C-CFC9-4B33-AD88-44E3474AB83E}"/>
          </ac:picMkLst>
        </pc:picChg>
      </pc:sldChg>
      <pc:sldChg chg="addSp delSp modSp new del mod">
        <pc:chgData name="Pierre Bourdial" userId="19a58df4-e329-4d71-8686-dd0cf6205507" providerId="ADAL" clId="{7A9FFDCC-5DA2-406E-8261-70EA5BE8A254}" dt="2021-11-19T03:06:22.302" v="1080" actId="47"/>
        <pc:sldMkLst>
          <pc:docMk/>
          <pc:sldMk cId="3404323802" sldId="2076138723"/>
        </pc:sldMkLst>
        <pc:spChg chg="add del">
          <ac:chgData name="Pierre Bourdial" userId="19a58df4-e329-4d71-8686-dd0cf6205507" providerId="ADAL" clId="{7A9FFDCC-5DA2-406E-8261-70EA5BE8A254}" dt="2021-11-19T03:00:20.497" v="1079" actId="22"/>
          <ac:spMkLst>
            <pc:docMk/>
            <pc:sldMk cId="3404323802" sldId="2076138723"/>
            <ac:spMk id="3" creationId="{DEE6C066-0D74-4760-80E4-829A224E324D}"/>
          </ac:spMkLst>
        </pc:spChg>
        <pc:picChg chg="add del mod ord">
          <ac:chgData name="Pierre Bourdial" userId="19a58df4-e329-4d71-8686-dd0cf6205507" providerId="ADAL" clId="{7A9FFDCC-5DA2-406E-8261-70EA5BE8A254}" dt="2021-11-19T03:00:20.497" v="1079" actId="22"/>
          <ac:picMkLst>
            <pc:docMk/>
            <pc:sldMk cId="3404323802" sldId="2076138723"/>
            <ac:picMk id="5" creationId="{B86561E7-C3DE-4B31-B78B-1B38C42FC62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18/11/2021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18/11/2021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36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7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11/18/2021 5:04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4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 : https://opendata.paris.fr/explore/dataset/tous-les-documents-des-bibliotheques-de-pret/api/?disjunctive.langue&amp;disjunctive.editeur&amp;disjunctive.auteur_nom&amp;disjunctive.auteur_secondaire_nom&amp;disjunctive.libelle_v_smart_et_webopac&amp;disjunctive.categorie_statistique_1&amp;disjunctive.categorie_statistique_2&amp;disjunctive.auteur&amp;disjunctive.collectivite_auteur&amp;disjunctive.collectivite_auteur_secondaire_&amp;disjunctive.collectivite_co_auteur_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999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https://docs.microsoft.com/en-us/powerapps/developer/data-platform/use-change-tracking-synchronize-data-external-systems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92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svg"/><Relationship Id="rId7" Type="http://schemas.openxmlformats.org/officeDocument/2006/relationships/image" Target="../media/image34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11" Type="http://schemas.openxmlformats.org/officeDocument/2006/relationships/image" Target="../media/image26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svg"/><Relationship Id="rId7" Type="http://schemas.openxmlformats.org/officeDocument/2006/relationships/image" Target="../media/image30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svg"/><Relationship Id="rId7" Type="http://schemas.openxmlformats.org/officeDocument/2006/relationships/image" Target="../media/image45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11" Type="http://schemas.openxmlformats.org/officeDocument/2006/relationships/image" Target="../media/image26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svg"/><Relationship Id="rId7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11" Type="http://schemas.openxmlformats.org/officeDocument/2006/relationships/image" Target="../media/image27.svg"/><Relationship Id="rId5" Type="http://schemas.openxmlformats.org/officeDocument/2006/relationships/image" Target="../media/image50.png"/><Relationship Id="rId10" Type="http://schemas.openxmlformats.org/officeDocument/2006/relationships/image" Target="../media/image2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872492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CF6C3E54-B0E7-4B5B-99E9-ACBF77453A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2204" y="3613453"/>
            <a:ext cx="1036502" cy="1036502"/>
          </a:xfrm>
          <a:prstGeom prst="rect">
            <a:avLst/>
          </a:pr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634019"/>
            <a:ext cx="976019" cy="9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6"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1" r="11877"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4" r="17051"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6"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3"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46917"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7" b="25017"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2" r="8390"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1"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1" t="76388"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65919"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5" r="2452"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4"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77"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t="68994"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6"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7"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5"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94" b="23608"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6"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73311" r="-2662" b="-800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D564F12C-5C49-4784-B61A-B80120742A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7295" y="3794206"/>
            <a:ext cx="1150778" cy="1150778"/>
          </a:xfrm>
          <a:prstGeom prst="rect">
            <a:avLst/>
          </a:pr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 dirty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93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0949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5276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6"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6"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1"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5"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4"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3"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5"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9"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5"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  <p:sldLayoutId id="2147483686" r:id="rId20"/>
    <p:sldLayoutId id="2147483687" r:id="rId21"/>
    <p:sldLayoutId id="2147483688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hyperlink" Target="https://www.dynagile.fr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jpeg"/><Relationship Id="rId11" Type="http://schemas.openxmlformats.org/officeDocument/2006/relationships/image" Target="../media/image64.png"/><Relationship Id="rId5" Type="http://schemas.openxmlformats.org/officeDocument/2006/relationships/hyperlink" Target="https://www.devoteam.com/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3.jp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8.png"/><Relationship Id="rId2" Type="http://schemas.openxmlformats.org/officeDocument/2006/relationships/hyperlink" Target="https://www.linkedin.com/company/power-platform-french-summit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5" Type="http://schemas.openxmlformats.org/officeDocument/2006/relationships/image" Target="../media/image71.png"/><Relationship Id="rId10" Type="http://schemas.openxmlformats.org/officeDocument/2006/relationships/image" Target="../media/image72.png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svg"/><Relationship Id="rId18" Type="http://schemas.openxmlformats.org/officeDocument/2006/relationships/image" Target="../media/image93.png"/><Relationship Id="rId26" Type="http://schemas.openxmlformats.org/officeDocument/2006/relationships/image" Target="../media/image99.png"/><Relationship Id="rId21" Type="http://schemas.openxmlformats.org/officeDocument/2006/relationships/image" Target="../media/image95.png"/><Relationship Id="rId34" Type="http://schemas.openxmlformats.org/officeDocument/2006/relationships/image" Target="../media/image107.sv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1.png"/><Relationship Id="rId20" Type="http://schemas.openxmlformats.org/officeDocument/2006/relationships/image" Target="../media/image94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microsoft.com/office/2007/relationships/hdphoto" Target="../media/hdphoto3.wdp"/><Relationship Id="rId32" Type="http://schemas.openxmlformats.org/officeDocument/2006/relationships/image" Target="../media/image105.svg"/><Relationship Id="rId37" Type="http://schemas.openxmlformats.org/officeDocument/2006/relationships/image" Target="../media/image110.png"/><Relationship Id="rId5" Type="http://schemas.openxmlformats.org/officeDocument/2006/relationships/image" Target="../media/image81.png"/><Relationship Id="rId15" Type="http://schemas.microsoft.com/office/2007/relationships/hdphoto" Target="../media/hdphoto1.wdp"/><Relationship Id="rId23" Type="http://schemas.openxmlformats.org/officeDocument/2006/relationships/image" Target="../media/image97.png"/><Relationship Id="rId28" Type="http://schemas.openxmlformats.org/officeDocument/2006/relationships/image" Target="../media/image101.png"/><Relationship Id="rId36" Type="http://schemas.openxmlformats.org/officeDocument/2006/relationships/image" Target="../media/image109.svg"/><Relationship Id="rId10" Type="http://schemas.openxmlformats.org/officeDocument/2006/relationships/image" Target="../media/image86.png"/><Relationship Id="rId19" Type="http://schemas.microsoft.com/office/2007/relationships/hdphoto" Target="../media/hdphoto2.wdp"/><Relationship Id="rId31" Type="http://schemas.openxmlformats.org/officeDocument/2006/relationships/image" Target="../media/image104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6.png"/><Relationship Id="rId27" Type="http://schemas.openxmlformats.org/officeDocument/2006/relationships/image" Target="../media/image100.png"/><Relationship Id="rId30" Type="http://schemas.openxmlformats.org/officeDocument/2006/relationships/image" Target="../media/image103.svg"/><Relationship Id="rId35" Type="http://schemas.openxmlformats.org/officeDocument/2006/relationships/image" Target="../media/image108.png"/><Relationship Id="rId8" Type="http://schemas.openxmlformats.org/officeDocument/2006/relationships/image" Target="../media/image84.png"/><Relationship Id="rId3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ds/dev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2A779DF-A56A-4EE2-8BB3-D4E3E0BDBF62}"/>
              </a:ext>
            </a:extLst>
          </p:cNvPr>
          <p:cNvGrpSpPr/>
          <p:nvPr/>
        </p:nvGrpSpPr>
        <p:grpSpPr>
          <a:xfrm>
            <a:off x="7532686" y="3595535"/>
            <a:ext cx="2304333" cy="1053467"/>
            <a:chOff x="8408585" y="3807291"/>
            <a:chExt cx="2439087" cy="1131594"/>
          </a:xfrm>
        </p:grpSpPr>
        <p:pic>
          <p:nvPicPr>
            <p:cNvPr id="3" name="Image 2" descr="Une image contenant texte, signe&#10;&#10;Description générée automatiquement">
              <a:extLst>
                <a:ext uri="{FF2B5EF4-FFF2-40B4-BE49-F238E27FC236}">
                  <a16:creationId xmlns:a16="http://schemas.microsoft.com/office/drawing/2014/main" id="{5F4AB570-15C9-4735-B970-197D08D3D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585" y="3807291"/>
              <a:ext cx="1101175" cy="1131594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FA912BE-3F98-417E-9942-BD8035ADF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642" y="3884291"/>
              <a:ext cx="1004030" cy="1004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33DB-F441-422F-B5F1-96C82D2C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DATA</a:t>
            </a:r>
          </a:p>
        </p:txBody>
      </p:sp>
    </p:spTree>
    <p:extLst>
      <p:ext uri="{BB962C8B-B14F-4D97-AF65-F5344CB8AC3E}">
        <p14:creationId xmlns:p14="http://schemas.microsoft.com/office/powerpoint/2010/main" val="208697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7B96E-51E4-408C-943E-30F3A54D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 in Excel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91129B-36E5-44ED-A6FC-7D6381D2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41" y="800595"/>
            <a:ext cx="8704307" cy="1601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BC0568-0CC0-4E8B-93C7-6C102AF0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41" y="2917907"/>
            <a:ext cx="8704307" cy="3804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A2473158-C5C2-412C-8E50-66B0981F4E94}"/>
              </a:ext>
            </a:extLst>
          </p:cNvPr>
          <p:cNvSpPr/>
          <p:nvPr/>
        </p:nvSpPr>
        <p:spPr>
          <a:xfrm>
            <a:off x="6310365" y="2502040"/>
            <a:ext cx="733530" cy="291402"/>
          </a:xfrm>
          <a:prstGeom prst="downArrow">
            <a:avLst/>
          </a:prstGeom>
          <a:solidFill>
            <a:srgbClr val="F6E700"/>
          </a:solidFill>
          <a:ln>
            <a:solidFill>
              <a:srgbClr val="534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067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CD730-072C-48FD-8116-732EE98E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Excel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D751A3F-28B6-4057-9F83-295C6B292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790920-A8CC-40C5-9724-EC0FA45D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54" y="953037"/>
            <a:ext cx="9780396" cy="1816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B6C5D5-5DCA-4E64-9340-D2F806D5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29" y="3429000"/>
            <a:ext cx="5416942" cy="3162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BF6E87DD-108F-44C8-95C7-87CF70D5B80D}"/>
              </a:ext>
            </a:extLst>
          </p:cNvPr>
          <p:cNvSpPr/>
          <p:nvPr/>
        </p:nvSpPr>
        <p:spPr>
          <a:xfrm>
            <a:off x="6322087" y="2953559"/>
            <a:ext cx="733530" cy="291402"/>
          </a:xfrm>
          <a:prstGeom prst="downArrow">
            <a:avLst/>
          </a:prstGeom>
          <a:solidFill>
            <a:srgbClr val="F6E700"/>
          </a:solidFill>
          <a:ln>
            <a:solidFill>
              <a:srgbClr val="534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55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AED1D-8095-48FF-B08E-BDA08B28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Excel (</a:t>
            </a:r>
            <a:r>
              <a:rPr lang="fr-FR" dirty="0" err="1"/>
              <a:t>again</a:t>
            </a:r>
            <a:r>
              <a:rPr lang="fr-FR" dirty="0"/>
              <a:t> ???)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AAC2A5-E0D3-4B32-8FFE-ADF4EB7A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3" y="1205610"/>
            <a:ext cx="10037444" cy="840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58248B-29E4-4B81-A32C-BBC7931E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721" y="2686957"/>
            <a:ext cx="3977821" cy="2764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EB1F8F-49B7-4100-8E19-648A79F046A2}"/>
              </a:ext>
            </a:extLst>
          </p:cNvPr>
          <p:cNvSpPr/>
          <p:nvPr/>
        </p:nvSpPr>
        <p:spPr>
          <a:xfrm>
            <a:off x="1719943" y="2686957"/>
            <a:ext cx="3977821" cy="2764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/>
              <a:t>Excel </a:t>
            </a:r>
            <a:br>
              <a:rPr lang="fr-FR" sz="5400" dirty="0"/>
            </a:br>
            <a:r>
              <a:rPr lang="fr-FR" sz="5400" dirty="0" err="1"/>
              <a:t>from</a:t>
            </a:r>
            <a:r>
              <a:rPr lang="fr-FR" sz="5400" dirty="0"/>
              <a:t> </a:t>
            </a:r>
            <a:br>
              <a:rPr lang="fr-FR" sz="5400" dirty="0"/>
            </a:br>
            <a:r>
              <a:rPr lang="fr-FR" sz="5400" dirty="0"/>
              <a:t>scratch</a:t>
            </a:r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7D94C52C-03AB-4706-BAB9-A9119BD0C0BF}"/>
              </a:ext>
            </a:extLst>
          </p:cNvPr>
          <p:cNvSpPr/>
          <p:nvPr/>
        </p:nvSpPr>
        <p:spPr>
          <a:xfrm rot="16200000">
            <a:off x="5975977" y="3923619"/>
            <a:ext cx="733530" cy="291402"/>
          </a:xfrm>
          <a:prstGeom prst="downArrow">
            <a:avLst/>
          </a:prstGeom>
          <a:solidFill>
            <a:srgbClr val="F6E700"/>
          </a:solidFill>
          <a:ln>
            <a:solidFill>
              <a:srgbClr val="534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14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3051FF-B159-435E-A28E-D0EA70FA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Template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E597A90-8591-4879-BFA0-13091CD05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003" y="1180141"/>
            <a:ext cx="9096375" cy="2248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2C86F0-782C-4930-819B-74BD6F24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28" y="3773714"/>
            <a:ext cx="3559294" cy="2685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9280A5C-A38B-4253-8AA6-A9770DD67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225" y="3773714"/>
            <a:ext cx="3567354" cy="2685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6FAE6D-A96D-4943-9229-40CF260F0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299" y="4781096"/>
            <a:ext cx="5485602" cy="1793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73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AED1D-8095-48FF-B08E-BDA08B28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Import Excel (</a:t>
            </a:r>
            <a:r>
              <a:rPr lang="fr-FR" dirty="0" err="1"/>
              <a:t>again</a:t>
            </a:r>
            <a:r>
              <a:rPr lang="fr-FR" dirty="0"/>
              <a:t>, </a:t>
            </a:r>
            <a:r>
              <a:rPr lang="fr-FR" dirty="0" err="1"/>
              <a:t>again</a:t>
            </a:r>
            <a:r>
              <a:rPr lang="fr-FR" dirty="0"/>
              <a:t> ???)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AAC2A5-E0D3-4B32-8FFE-ADF4EB7A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3" y="1205610"/>
            <a:ext cx="10037444" cy="840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EB1F8F-49B7-4100-8E19-648A79F046A2}"/>
              </a:ext>
            </a:extLst>
          </p:cNvPr>
          <p:cNvSpPr/>
          <p:nvPr/>
        </p:nvSpPr>
        <p:spPr>
          <a:xfrm>
            <a:off x="1719943" y="2686957"/>
            <a:ext cx="3977821" cy="2764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/>
              <a:t>Excel </a:t>
            </a:r>
            <a:br>
              <a:rPr lang="fr-FR" sz="5400" dirty="0"/>
            </a:br>
            <a:r>
              <a:rPr lang="fr-FR" sz="5400" dirty="0" err="1"/>
              <a:t>from</a:t>
            </a:r>
            <a:br>
              <a:rPr lang="fr-FR" sz="5400" dirty="0"/>
            </a:br>
            <a:r>
              <a:rPr lang="fr-FR" sz="5400" dirty="0"/>
              <a:t>Template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FB50A36D-C061-4D8A-83EB-CE9EAC96B532}"/>
              </a:ext>
            </a:extLst>
          </p:cNvPr>
          <p:cNvSpPr/>
          <p:nvPr/>
        </p:nvSpPr>
        <p:spPr>
          <a:xfrm rot="16200000">
            <a:off x="6328254" y="3923617"/>
            <a:ext cx="733530" cy="291402"/>
          </a:xfrm>
          <a:prstGeom prst="downArrow">
            <a:avLst/>
          </a:prstGeom>
          <a:solidFill>
            <a:srgbClr val="F6E700"/>
          </a:solidFill>
          <a:ln>
            <a:solidFill>
              <a:srgbClr val="534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7AFA3F-221F-487B-8DD4-983C2FC8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085" y="2287537"/>
            <a:ext cx="2675813" cy="3563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9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10ADDB-4189-4F46-A4E5-B963B2441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8802602" cy="953037"/>
          </a:xfrm>
        </p:spPr>
        <p:txBody>
          <a:bodyPr>
            <a:normAutofit fontScale="90000"/>
          </a:bodyPr>
          <a:lstStyle/>
          <a:p>
            <a:r>
              <a:rPr lang="fr-FR" dirty="0"/>
              <a:t>Import Excel (</a:t>
            </a:r>
            <a:r>
              <a:rPr lang="fr-FR" dirty="0" err="1"/>
              <a:t>again</a:t>
            </a:r>
            <a:r>
              <a:rPr lang="fr-FR" dirty="0"/>
              <a:t>, </a:t>
            </a:r>
            <a:r>
              <a:rPr lang="fr-FR" dirty="0" err="1"/>
              <a:t>again</a:t>
            </a:r>
            <a:r>
              <a:rPr lang="fr-FR" dirty="0"/>
              <a:t>, </a:t>
            </a:r>
            <a:r>
              <a:rPr lang="fr-FR" dirty="0" err="1"/>
              <a:t>again</a:t>
            </a:r>
            <a:r>
              <a:rPr lang="fr-FR" dirty="0"/>
              <a:t> ???)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EE3A13-8BC1-45BB-8C5D-A5EC4B26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41" y="898254"/>
            <a:ext cx="3207657" cy="2402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3A667AE-6DCF-4A1B-AF59-BC609E03F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41" y="3561774"/>
            <a:ext cx="3648076" cy="200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6FE661-C99F-4493-98C8-68D8387E4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41" y="5823211"/>
            <a:ext cx="4448175" cy="828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857ACD-DB60-4869-9F2C-B3529BB0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031" y="995618"/>
            <a:ext cx="5527192" cy="1202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72ADA5-E099-4A89-8D15-83F186E71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851" y="2447467"/>
            <a:ext cx="3938372" cy="2402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6B947A2-5F73-4508-962E-171B42009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38" y="5099229"/>
            <a:ext cx="3984399" cy="1597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9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FBBC7-8AC5-4745-A6FC-5248EBBB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Dataflow</a:t>
            </a:r>
            <a:endParaRPr lang="fr-FR" dirty="0"/>
          </a:p>
        </p:txBody>
      </p:sp>
      <p:pic>
        <p:nvPicPr>
          <p:cNvPr id="1026" name="Picture 2" descr="Creating a standard dataflow.">
            <a:extLst>
              <a:ext uri="{FF2B5EF4-FFF2-40B4-BE49-F238E27FC236}">
                <a16:creationId xmlns:a16="http://schemas.microsoft.com/office/drawing/2014/main" id="{A3F58D31-B37A-453B-9207-33AFC7AA29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6" y="1006448"/>
            <a:ext cx="4533203" cy="4463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59D934D-C47F-4379-9B31-57DA0F50A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530" y="2211186"/>
            <a:ext cx="7146285" cy="439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27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EFB8ACC-2E9F-4E19-BE77-B150D4BA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</a:t>
            </a:r>
            <a:r>
              <a:rPr lang="fr-FR" dirty="0" err="1"/>
              <a:t>with</a:t>
            </a:r>
            <a:r>
              <a:rPr lang="fr-FR" dirty="0"/>
              <a:t> Cloud Flow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1D2641-A1FA-4D35-86D8-09875896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34" y="1139643"/>
            <a:ext cx="4796014" cy="5321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4B3C572-05A1-4C1B-8E8C-CCDB763CB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49" y="1139643"/>
            <a:ext cx="4342303" cy="5321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1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ABA5D-BD9E-4636-AA49-1AA9512D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Import </a:t>
            </a:r>
            <a:r>
              <a:rPr lang="fr-FR" sz="3600" u="sng" dirty="0"/>
              <a:t>Customer</a:t>
            </a:r>
            <a:r>
              <a:rPr lang="fr-FR" sz="3600" dirty="0"/>
              <a:t> </a:t>
            </a:r>
            <a:r>
              <a:rPr lang="fr-FR" sz="3600" dirty="0" err="1"/>
              <a:t>with</a:t>
            </a:r>
            <a:r>
              <a:rPr lang="fr-FR" sz="3600" dirty="0"/>
              <a:t> Cloud Flow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DB0729A-6398-420A-87CF-CE503F18C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223" y="1423988"/>
            <a:ext cx="7823078" cy="4752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3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nos sponsors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828D80AC-E08F-4A2D-923C-CF5610E413DD}"/>
              </a:ext>
            </a:extLst>
          </p:cNvPr>
          <p:cNvGrpSpPr/>
          <p:nvPr/>
        </p:nvGrpSpPr>
        <p:grpSpPr>
          <a:xfrm>
            <a:off x="1104767" y="1238530"/>
            <a:ext cx="1787775" cy="1227008"/>
            <a:chOff x="7944229" y="4873286"/>
            <a:chExt cx="1672737" cy="11035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72A6B8-3D8E-4EB5-A87E-4800DF932604}"/>
                </a:ext>
              </a:extLst>
            </p:cNvPr>
            <p:cNvSpPr/>
            <p:nvPr/>
          </p:nvSpPr>
          <p:spPr>
            <a:xfrm>
              <a:off x="7944229" y="4873287"/>
              <a:ext cx="1672737" cy="110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 18">
              <a:hlinkClick r:id="rId3"/>
              <a:extLst>
                <a:ext uri="{FF2B5EF4-FFF2-40B4-BE49-F238E27FC236}">
                  <a16:creationId xmlns:a16="http://schemas.microsoft.com/office/drawing/2014/main" id="{8FA213D9-037E-43EA-B7FA-0F7BFFE9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229" y="4873286"/>
              <a:ext cx="1590634" cy="1103502"/>
            </a:xfrm>
            <a:prstGeom prst="rect">
              <a:avLst/>
            </a:prstGeom>
          </p:spPr>
        </p:pic>
      </p:grpSp>
      <p:pic>
        <p:nvPicPr>
          <p:cNvPr id="10" name="Image 9">
            <a:hlinkClick r:id="rId5"/>
            <a:extLst>
              <a:ext uri="{FF2B5EF4-FFF2-40B4-BE49-F238E27FC236}">
                <a16:creationId xmlns:a16="http://schemas.microsoft.com/office/drawing/2014/main" id="{EDFF8E59-E40D-4847-9E67-D01D971571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33473" r="4548" b="33622"/>
          <a:stretch/>
        </p:blipFill>
        <p:spPr>
          <a:xfrm>
            <a:off x="5120504" y="4975992"/>
            <a:ext cx="4028388" cy="824999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501716F3-DEF3-439B-9787-C13003105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453" y="2708149"/>
            <a:ext cx="3185775" cy="88515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4CC8C74-5CE9-47F7-ABEE-47D5C6E6E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8" y="3807898"/>
            <a:ext cx="3185775" cy="1580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36C7E7-3132-4815-A06A-A68ABE9A5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168" y="5800991"/>
            <a:ext cx="3618896" cy="580313"/>
          </a:xfrm>
          <a:prstGeom prst="rect">
            <a:avLst/>
          </a:prstGeom>
        </p:spPr>
      </p:pic>
      <p:pic>
        <p:nvPicPr>
          <p:cNvPr id="18" name="Picture 17" descr="A black and white sign&#10;&#10;Description automatically generated with medium confidence">
            <a:extLst>
              <a:ext uri="{FF2B5EF4-FFF2-40B4-BE49-F238E27FC236}">
                <a16:creationId xmlns:a16="http://schemas.microsoft.com/office/drawing/2014/main" id="{EA732E1F-5CAD-43AC-8BBE-0F23021F4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85" y="3794336"/>
            <a:ext cx="3618896" cy="6088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AC37BA-8E6D-4ACD-9FF2-216BA9D88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5848" y="2290950"/>
            <a:ext cx="3180226" cy="1067928"/>
          </a:xfrm>
          <a:prstGeom prst="rect">
            <a:avLst/>
          </a:prstGeom>
        </p:spPr>
      </p:pic>
      <p:pic>
        <p:nvPicPr>
          <p:cNvPr id="1026" name="Picture 2" descr="Inetum, Positive digital flow">
            <a:extLst>
              <a:ext uri="{FF2B5EF4-FFF2-40B4-BE49-F238E27FC236}">
                <a16:creationId xmlns:a16="http://schemas.microsoft.com/office/drawing/2014/main" id="{8A1B0A28-A2D1-4E28-8393-271D25463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3" t="31250" r="18750" b="34717"/>
          <a:stretch/>
        </p:blipFill>
        <p:spPr bwMode="auto">
          <a:xfrm>
            <a:off x="7134698" y="870769"/>
            <a:ext cx="3810001" cy="11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7B791859-BAE4-4161-8A9E-46ACA1C710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93" y="1469508"/>
            <a:ext cx="2888221" cy="784025"/>
          </a:xfrm>
          <a:prstGeom prst="rect">
            <a:avLst/>
          </a:prstGeom>
        </p:spPr>
      </p:pic>
      <p:pic>
        <p:nvPicPr>
          <p:cNvPr id="1028" name="Picture 4" descr="Sogeti - Wikipedia">
            <a:extLst>
              <a:ext uri="{FF2B5EF4-FFF2-40B4-BE49-F238E27FC236}">
                <a16:creationId xmlns:a16="http://schemas.microsoft.com/office/drawing/2014/main" id="{87986F52-4542-4F25-9F24-70AB7B55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33" y="4679996"/>
            <a:ext cx="2367741" cy="122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449CA97-9BDD-4EB3-8571-112FF98FEF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66" y="3924477"/>
            <a:ext cx="2888221" cy="852875"/>
          </a:xfrm>
          <a:prstGeom prst="rect">
            <a:avLst/>
          </a:prstGeom>
        </p:spPr>
      </p:pic>
      <p:pic>
        <p:nvPicPr>
          <p:cNvPr id="36" name="Picture 3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BF31369-8A7B-4DA9-B5A5-87306638FD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72" y="2708149"/>
            <a:ext cx="2197671" cy="8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33DB-F441-422F-B5F1-96C82D2C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Export Data</a:t>
            </a:r>
          </a:p>
        </p:txBody>
      </p:sp>
    </p:spTree>
    <p:extLst>
      <p:ext uri="{BB962C8B-B14F-4D97-AF65-F5344CB8AC3E}">
        <p14:creationId xmlns:p14="http://schemas.microsoft.com/office/powerpoint/2010/main" val="2535499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3B7FC4-0B87-4F6C-9A12-1FEB244F706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fr-FR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Change </a:t>
            </a:r>
            <a:r>
              <a:rPr lang="fr-FR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tracking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FE69384-CECD-4A06-8CB8-5260FF78E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92"/>
          <a:stretch/>
        </p:blipFill>
        <p:spPr>
          <a:xfrm>
            <a:off x="2773573" y="1113065"/>
            <a:ext cx="8178378" cy="2827564"/>
          </a:xfrm>
          <a:prstGeom prst="rect">
            <a:avLst/>
          </a:prstGeom>
        </p:spPr>
      </p:pic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756C654D-6E07-44BA-9EAC-0129F75840EC}"/>
              </a:ext>
            </a:extLst>
          </p:cNvPr>
          <p:cNvSpPr/>
          <p:nvPr/>
        </p:nvSpPr>
        <p:spPr>
          <a:xfrm>
            <a:off x="6485403" y="4216170"/>
            <a:ext cx="754717" cy="895126"/>
          </a:xfrm>
          <a:prstGeom prst="downArrow">
            <a:avLst/>
          </a:prstGeom>
          <a:solidFill>
            <a:srgbClr val="F6E700"/>
          </a:solidFill>
          <a:ln>
            <a:solidFill>
              <a:srgbClr val="534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Espace réservé du contenu 9">
            <a:extLst>
              <a:ext uri="{FF2B5EF4-FFF2-40B4-BE49-F238E27FC236}">
                <a16:creationId xmlns:a16="http://schemas.microsoft.com/office/drawing/2014/main" id="{926FDDB5-0897-4D48-88C6-2DE3A2A73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78"/>
          <a:stretch/>
        </p:blipFill>
        <p:spPr>
          <a:xfrm>
            <a:off x="2846145" y="5411106"/>
            <a:ext cx="8178378" cy="667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39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38DA7-85D2-4C8A-A55E-BCE472C2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/>
              <a:t>Azure Synapse Link for Dataverse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2A7EEC-11A4-4C49-B322-7B7544DC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400" y="1147158"/>
            <a:ext cx="9095468" cy="5021494"/>
          </a:xfrm>
        </p:spPr>
        <p:txBody>
          <a:bodyPr>
            <a:normAutofit fontScale="55000" lnSpcReduction="20000"/>
          </a:bodyPr>
          <a:lstStyle/>
          <a:p>
            <a:r>
              <a:rPr lang="fr-FR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Lier ou dissocier l’environnement Dataverse à Azure Synapse Analytics et/ou Azure Data Lake Storage Gen2 dans votre abonnement Azure</a:t>
            </a:r>
            <a:r>
              <a:rPr lang="fr-FR" dirty="0"/>
              <a:t>.</a:t>
            </a:r>
          </a:p>
          <a:p>
            <a:r>
              <a:rPr lang="fr-FR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Réplication continue des tables vers Azure Synapse Analytics et/ou Azure Data Lake Storage Gen2 dans votre abonnement Azure</a:t>
            </a:r>
            <a:r>
              <a:rPr lang="fr-FR" dirty="0"/>
              <a:t>.</a:t>
            </a:r>
          </a:p>
          <a:p>
            <a:r>
              <a:rPr lang="fr-FR" dirty="0"/>
              <a:t>Première sauvegarde, suivie de sauvegardes incrémentielles pour les données et les métadonnées.</a:t>
            </a:r>
          </a:p>
          <a:p>
            <a:r>
              <a:rPr lang="fr-FR" dirty="0"/>
              <a:t>Réplication des tables standard et personnalisées.</a:t>
            </a:r>
          </a:p>
          <a:p>
            <a:r>
              <a:rPr lang="fr-FR" dirty="0"/>
              <a:t>Exclut les informations d'audit, les visites marketing et autres informations de suivi.</a:t>
            </a:r>
          </a:p>
          <a:p>
            <a:r>
              <a:rPr lang="fr-FR" dirty="0"/>
              <a:t>Réplication des opérations de création, de mise à jour et de suppression (CUD).</a:t>
            </a:r>
          </a:p>
          <a:p>
            <a:r>
              <a:rPr lang="fr-FR" dirty="0"/>
              <a:t>Mises à jour continues des snapshots pour les gros scénarios d'analyse.</a:t>
            </a:r>
          </a:p>
          <a:p>
            <a:r>
              <a:rPr lang="fr-FR" dirty="0"/>
              <a:t>Simplification de la collecte de métadonnées et de l'interopérabilité entre les fournisseurs et les consommateurs de données, tels que Power BI, Azure Data </a:t>
            </a:r>
            <a:r>
              <a:rPr lang="fr-FR" dirty="0" err="1"/>
              <a:t>Factory</a:t>
            </a:r>
            <a:r>
              <a:rPr lang="fr-FR" dirty="0"/>
              <a:t>, Azure </a:t>
            </a:r>
            <a:r>
              <a:rPr lang="fr-FR" dirty="0" err="1"/>
              <a:t>Databricks</a:t>
            </a:r>
            <a:r>
              <a:rPr lang="fr-FR" dirty="0"/>
              <a:t> et Azure Machine Learning.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D6EAEE-1368-453C-B20C-1E9CAA66C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64" y="5318751"/>
            <a:ext cx="3483323" cy="13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zure Synapse Link overview.">
            <a:extLst>
              <a:ext uri="{FF2B5EF4-FFF2-40B4-BE49-F238E27FC236}">
                <a16:creationId xmlns:a16="http://schemas.microsoft.com/office/drawing/2014/main" id="{4E754C17-2014-4EC0-97A1-78131B30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988" y="5401680"/>
            <a:ext cx="52482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43A84-D865-4F5E-AB68-FA586A6C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Export to Data Lake</a:t>
            </a:r>
          </a:p>
        </p:txBody>
      </p:sp>
      <p:pic>
        <p:nvPicPr>
          <p:cNvPr id="5" name="Picture 2" descr="Azure Data Lake ALS gen2">
            <a:extLst>
              <a:ext uri="{FF2B5EF4-FFF2-40B4-BE49-F238E27FC236}">
                <a16:creationId xmlns:a16="http://schemas.microsoft.com/office/drawing/2014/main" id="{1D40704C-CFC9-4B33-AD88-44E3474AB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b="5231"/>
          <a:stretch/>
        </p:blipFill>
        <p:spPr bwMode="auto">
          <a:xfrm>
            <a:off x="3977939" y="1881577"/>
            <a:ext cx="7015816" cy="370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0A595E-365D-4B94-AB88-7EFCC01EECC8}"/>
              </a:ext>
            </a:extLst>
          </p:cNvPr>
          <p:cNvSpPr/>
          <p:nvPr/>
        </p:nvSpPr>
        <p:spPr>
          <a:xfrm>
            <a:off x="1624805" y="2208088"/>
            <a:ext cx="1683770" cy="782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Dataverse</a:t>
            </a:r>
          </a:p>
        </p:txBody>
      </p:sp>
      <p:sp>
        <p:nvSpPr>
          <p:cNvPr id="9" name="Arrow: Right 2">
            <a:extLst>
              <a:ext uri="{FF2B5EF4-FFF2-40B4-BE49-F238E27FC236}">
                <a16:creationId xmlns:a16="http://schemas.microsoft.com/office/drawing/2014/main" id="{229A20FD-A899-4305-85D4-D663D7628C62}"/>
              </a:ext>
            </a:extLst>
          </p:cNvPr>
          <p:cNvSpPr/>
          <p:nvPr/>
        </p:nvSpPr>
        <p:spPr>
          <a:xfrm>
            <a:off x="3392805" y="2487835"/>
            <a:ext cx="543299" cy="25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0864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attention.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AE8C66F-A8B8-4926-9FE4-143310D742FE}"/>
              </a:ext>
            </a:extLst>
          </p:cNvPr>
          <p:cNvGrpSpPr/>
          <p:nvPr/>
        </p:nvGrpSpPr>
        <p:grpSpPr>
          <a:xfrm>
            <a:off x="8408585" y="3807291"/>
            <a:ext cx="2439087" cy="1131594"/>
            <a:chOff x="8408585" y="3807291"/>
            <a:chExt cx="2439087" cy="1131594"/>
          </a:xfrm>
        </p:grpSpPr>
        <p:pic>
          <p:nvPicPr>
            <p:cNvPr id="3" name="Image 2" descr="Une image contenant texte, signe&#10;&#10;Description générée automatiquement">
              <a:extLst>
                <a:ext uri="{FF2B5EF4-FFF2-40B4-BE49-F238E27FC236}">
                  <a16:creationId xmlns:a16="http://schemas.microsoft.com/office/drawing/2014/main" id="{718EDC4B-EBA4-43D6-A9B5-BF0B7232D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585" y="3807291"/>
              <a:ext cx="1101175" cy="113159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FD9AABF-1B9E-4EF2-9C5C-2BF45F1A5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642" y="3884291"/>
              <a:ext cx="1004030" cy="1004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Suivez-nous 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59037-370D-4063-84A0-193B9D4F2952}"/>
              </a:ext>
            </a:extLst>
          </p:cNvPr>
          <p:cNvGrpSpPr/>
          <p:nvPr/>
        </p:nvGrpSpPr>
        <p:grpSpPr>
          <a:xfrm>
            <a:off x="2277901" y="1167615"/>
            <a:ext cx="8442920" cy="1224528"/>
            <a:chOff x="2392201" y="1247115"/>
            <a:chExt cx="8442920" cy="1224528"/>
          </a:xfrm>
        </p:grpSpPr>
        <p:pic>
          <p:nvPicPr>
            <p:cNvPr id="5" name="Image 4">
              <a:hlinkClick r:id="rId2"/>
              <a:extLst>
                <a:ext uri="{FF2B5EF4-FFF2-40B4-BE49-F238E27FC236}">
                  <a16:creationId xmlns:a16="http://schemas.microsoft.com/office/drawing/2014/main" id="{F9463B61-6EA3-4190-AB15-5FED519C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247115"/>
              <a:ext cx="490442" cy="490442"/>
            </a:xfrm>
            <a:prstGeom prst="rect">
              <a:avLst/>
            </a:prstGeom>
          </p:spPr>
        </p:pic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F82E09C5-52DB-49B8-AC4C-935E8780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981201"/>
              <a:ext cx="490442" cy="490442"/>
            </a:xfrm>
            <a:prstGeom prst="rect">
              <a:avLst/>
            </a:prstGeom>
          </p:spPr>
        </p:pic>
        <p:pic>
          <p:nvPicPr>
            <p:cNvPr id="13" name="Image 12" descr="Une image contenant dessin&#10;&#10;Description générée automatiquement">
              <a:hlinkClick r:id="rId6"/>
              <a:extLst>
                <a:ext uri="{FF2B5EF4-FFF2-40B4-BE49-F238E27FC236}">
                  <a16:creationId xmlns:a16="http://schemas.microsoft.com/office/drawing/2014/main" id="{C9FFE681-9728-4C93-B6B1-222927DD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201" y="1247115"/>
              <a:ext cx="1224528" cy="1224528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5250263-E3BA-47C3-A486-A7729CECD061}"/>
                </a:ext>
              </a:extLst>
            </p:cNvPr>
            <p:cNvSpPr txBox="1"/>
            <p:nvPr/>
          </p:nvSpPr>
          <p:spPr>
            <a:xfrm>
              <a:off x="4570714" y="1307670"/>
              <a:ext cx="6264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https://www.linkedin.com/company/biz-apps-french-community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124EE24-5AD4-4DC1-8696-9DF88EEBC591}"/>
                </a:ext>
              </a:extLst>
            </p:cNvPr>
            <p:cNvSpPr txBox="1"/>
            <p:nvPr/>
          </p:nvSpPr>
          <p:spPr>
            <a:xfrm>
              <a:off x="4570714" y="2039261"/>
              <a:ext cx="1300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@BizFrench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D562A-6FF4-45AE-8D77-5ED0948F2AA4}"/>
              </a:ext>
            </a:extLst>
          </p:cNvPr>
          <p:cNvGrpSpPr/>
          <p:nvPr/>
        </p:nvGrpSpPr>
        <p:grpSpPr>
          <a:xfrm>
            <a:off x="4616400" y="4512457"/>
            <a:ext cx="6364802" cy="1224528"/>
            <a:chOff x="5754221" y="5059888"/>
            <a:chExt cx="6364802" cy="1224528"/>
          </a:xfrm>
        </p:grpSpPr>
        <p:pic>
          <p:nvPicPr>
            <p:cNvPr id="15" name="Image 14">
              <a:hlinkClick r:id="rId8"/>
              <a:extLst>
                <a:ext uri="{FF2B5EF4-FFF2-40B4-BE49-F238E27FC236}">
                  <a16:creationId xmlns:a16="http://schemas.microsoft.com/office/drawing/2014/main" id="{D6D3039A-265F-4CED-AA98-0423B990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221" y="5102136"/>
              <a:ext cx="1101290" cy="1101290"/>
            </a:xfrm>
            <a:prstGeom prst="rect">
              <a:avLst/>
            </a:prstGeom>
          </p:spPr>
        </p:pic>
        <p:pic>
          <p:nvPicPr>
            <p:cNvPr id="17" name="Image 16">
              <a:hlinkClick r:id="rId2"/>
              <a:extLst>
                <a:ext uri="{FF2B5EF4-FFF2-40B4-BE49-F238E27FC236}">
                  <a16:creationId xmlns:a16="http://schemas.microsoft.com/office/drawing/2014/main" id="{B0F54C2B-5E76-4D6C-BDA6-8103C3BF4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059888"/>
              <a:ext cx="490442" cy="490442"/>
            </a:xfrm>
            <a:prstGeom prst="rect">
              <a:avLst/>
            </a:prstGeom>
          </p:spPr>
        </p:pic>
        <p:pic>
          <p:nvPicPr>
            <p:cNvPr id="18" name="Image 17">
              <a:hlinkClick r:id="rId4"/>
              <a:extLst>
                <a:ext uri="{FF2B5EF4-FFF2-40B4-BE49-F238E27FC236}">
                  <a16:creationId xmlns:a16="http://schemas.microsoft.com/office/drawing/2014/main" id="{328F3A0D-85D7-4D11-95BE-43FBE7BF8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793974"/>
              <a:ext cx="490442" cy="49044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E146BF-72A4-4565-93C5-F4D1F47CED76}"/>
                </a:ext>
              </a:extLst>
            </p:cNvPr>
            <p:cNvSpPr txBox="1"/>
            <p:nvPr/>
          </p:nvSpPr>
          <p:spPr>
            <a:xfrm>
              <a:off x="7751352" y="5120443"/>
              <a:ext cx="4367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https://www.linkedin.com/groups/8599174/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398B1CE-6628-4291-A7A0-35E6924CE4AD}"/>
                </a:ext>
              </a:extLst>
            </p:cNvPr>
            <p:cNvSpPr txBox="1"/>
            <p:nvPr/>
          </p:nvSpPr>
          <p:spPr>
            <a:xfrm>
              <a:off x="7751352" y="5852034"/>
              <a:ext cx="1587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@ClubPowerBI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2F2031-B00C-45A1-BE81-FA325D91330F}"/>
              </a:ext>
            </a:extLst>
          </p:cNvPr>
          <p:cNvGrpSpPr/>
          <p:nvPr/>
        </p:nvGrpSpPr>
        <p:grpSpPr>
          <a:xfrm>
            <a:off x="3502456" y="2816736"/>
            <a:ext cx="7276636" cy="1224528"/>
            <a:chOff x="4013742" y="3079629"/>
            <a:chExt cx="7276636" cy="1224528"/>
          </a:xfrm>
        </p:grpSpPr>
        <p:pic>
          <p:nvPicPr>
            <p:cNvPr id="10" name="Image 9">
              <a:hlinkClick r:id="rId2"/>
              <a:extLst>
                <a:ext uri="{FF2B5EF4-FFF2-40B4-BE49-F238E27FC236}">
                  <a16:creationId xmlns:a16="http://schemas.microsoft.com/office/drawing/2014/main" id="{94E2B92E-2F4A-4D1B-9E6C-CBF5A03E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079629"/>
              <a:ext cx="490442" cy="490442"/>
            </a:xfrm>
            <a:prstGeom prst="rect">
              <a:avLst/>
            </a:prstGeom>
          </p:spPr>
        </p:pic>
        <p:pic>
          <p:nvPicPr>
            <p:cNvPr id="12" name="Image 11">
              <a:hlinkClick r:id="rId4"/>
              <a:extLst>
                <a:ext uri="{FF2B5EF4-FFF2-40B4-BE49-F238E27FC236}">
                  <a16:creationId xmlns:a16="http://schemas.microsoft.com/office/drawing/2014/main" id="{8EE57D97-9249-42C8-9F05-6BDA1F38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813715"/>
              <a:ext cx="490442" cy="49044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2DBBAFE-4B5D-4D85-B64A-D3381330728F}"/>
                </a:ext>
              </a:extLst>
            </p:cNvPr>
            <p:cNvSpPr txBox="1"/>
            <p:nvPr/>
          </p:nvSpPr>
          <p:spPr>
            <a:xfrm>
              <a:off x="6010215" y="3140184"/>
              <a:ext cx="5280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https://www.linkedin.com/company/ams-community/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9300870-BF9B-4EEA-9A68-9D9980F88C58}"/>
                </a:ext>
              </a:extLst>
            </p:cNvPr>
            <p:cNvSpPr txBox="1"/>
            <p:nvPr/>
          </p:nvSpPr>
          <p:spPr>
            <a:xfrm>
              <a:off x="6010215" y="3871775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@aMSComm2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1634A-3492-4927-A1A7-BB9EAF5EF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13742" y="3126229"/>
              <a:ext cx="1113944" cy="11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899" y="2745557"/>
            <a:ext cx="8056201" cy="154363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The journey of a beginning </a:t>
            </a:r>
            <a:br>
              <a:rPr lang="en-GB" dirty="0"/>
            </a:br>
            <a:r>
              <a:rPr lang="en-GB" dirty="0"/>
              <a:t>citizen developer!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1">
            <a:extLst>
              <a:ext uri="{FF2B5EF4-FFF2-40B4-BE49-F238E27FC236}">
                <a16:creationId xmlns:a16="http://schemas.microsoft.com/office/drawing/2014/main" id="{5DAAFCA7-6104-4973-835B-DFD503415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0909"/>
          <a:stretch/>
        </p:blipFill>
        <p:spPr>
          <a:xfrm>
            <a:off x="7465615" y="2307556"/>
            <a:ext cx="2279276" cy="2185616"/>
          </a:xfrm>
          <a:prstGeom prst="rect">
            <a:avLst/>
          </a:prstGeom>
        </p:spPr>
      </p:pic>
      <p:pic>
        <p:nvPicPr>
          <p:cNvPr id="16" name="Image 9">
            <a:extLst>
              <a:ext uri="{FF2B5EF4-FFF2-40B4-BE49-F238E27FC236}">
                <a16:creationId xmlns:a16="http://schemas.microsoft.com/office/drawing/2014/main" id="{EEC737CD-31D8-4776-BFAD-407C54C0A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7" name="Groupe 38">
            <a:extLst>
              <a:ext uri="{FF2B5EF4-FFF2-40B4-BE49-F238E27FC236}">
                <a16:creationId xmlns:a16="http://schemas.microsoft.com/office/drawing/2014/main" id="{0B1AF219-15DD-47C1-98A0-02798E6E7DD4}"/>
              </a:ext>
            </a:extLst>
          </p:cNvPr>
          <p:cNvGrpSpPr/>
          <p:nvPr/>
        </p:nvGrpSpPr>
        <p:grpSpPr>
          <a:xfrm>
            <a:off x="9136286" y="2571254"/>
            <a:ext cx="2480317" cy="1880794"/>
            <a:chOff x="62249" y="719846"/>
            <a:chExt cx="2480317" cy="1880794"/>
          </a:xfrm>
        </p:grpSpPr>
        <p:pic>
          <p:nvPicPr>
            <p:cNvPr id="18" name="Graphique 39">
              <a:extLst>
                <a:ext uri="{FF2B5EF4-FFF2-40B4-BE49-F238E27FC236}">
                  <a16:creationId xmlns:a16="http://schemas.microsoft.com/office/drawing/2014/main" id="{86BE335F-399C-43A0-83D0-FE03AFC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545" y="719846"/>
              <a:ext cx="1630021" cy="1880794"/>
            </a:xfrm>
            <a:prstGeom prst="rect">
              <a:avLst/>
            </a:prstGeom>
          </p:spPr>
        </p:pic>
        <p:pic>
          <p:nvPicPr>
            <p:cNvPr id="19" name="Graphique 40">
              <a:extLst>
                <a:ext uri="{FF2B5EF4-FFF2-40B4-BE49-F238E27FC236}">
                  <a16:creationId xmlns:a16="http://schemas.microsoft.com/office/drawing/2014/main" id="{C2468F39-57C9-4FE5-B8E4-7D275098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0" name="Graphique 41">
              <a:extLst>
                <a:ext uri="{FF2B5EF4-FFF2-40B4-BE49-F238E27FC236}">
                  <a16:creationId xmlns:a16="http://schemas.microsoft.com/office/drawing/2014/main" id="{24341878-EE50-4C8C-B8CA-21393A79C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grpSp>
        <p:nvGrpSpPr>
          <p:cNvPr id="21" name="Groupe 42">
            <a:extLst>
              <a:ext uri="{FF2B5EF4-FFF2-40B4-BE49-F238E27FC236}">
                <a16:creationId xmlns:a16="http://schemas.microsoft.com/office/drawing/2014/main" id="{DA6C6BDF-DBE6-4A26-B25F-FAA03FED9B6E}"/>
              </a:ext>
            </a:extLst>
          </p:cNvPr>
          <p:cNvGrpSpPr/>
          <p:nvPr/>
        </p:nvGrpSpPr>
        <p:grpSpPr>
          <a:xfrm rot="10800000">
            <a:off x="5650059" y="2070519"/>
            <a:ext cx="2480317" cy="1880794"/>
            <a:chOff x="62249" y="719846"/>
            <a:chExt cx="2480317" cy="1880794"/>
          </a:xfrm>
        </p:grpSpPr>
        <p:pic>
          <p:nvPicPr>
            <p:cNvPr id="22" name="Graphique 43">
              <a:extLst>
                <a:ext uri="{FF2B5EF4-FFF2-40B4-BE49-F238E27FC236}">
                  <a16:creationId xmlns:a16="http://schemas.microsoft.com/office/drawing/2014/main" id="{F517425E-2E38-49B1-B68F-8AAEAC33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545" y="719846"/>
              <a:ext cx="1630021" cy="1880794"/>
            </a:xfrm>
            <a:prstGeom prst="rect">
              <a:avLst/>
            </a:prstGeom>
          </p:spPr>
        </p:pic>
        <p:pic>
          <p:nvPicPr>
            <p:cNvPr id="23" name="Graphique 44">
              <a:extLst>
                <a:ext uri="{FF2B5EF4-FFF2-40B4-BE49-F238E27FC236}">
                  <a16:creationId xmlns:a16="http://schemas.microsoft.com/office/drawing/2014/main" id="{DB3E8339-8AE6-4EF2-9B90-B6685B3C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4" name="Graphique 45">
              <a:extLst>
                <a:ext uri="{FF2B5EF4-FFF2-40B4-BE49-F238E27FC236}">
                  <a16:creationId xmlns:a16="http://schemas.microsoft.com/office/drawing/2014/main" id="{30D8A24B-1C41-42B3-B5F2-47D68B8B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3D12E-56E8-43F6-9D6A-5C765814747F}"/>
              </a:ext>
            </a:extLst>
          </p:cNvPr>
          <p:cNvGrpSpPr/>
          <p:nvPr/>
        </p:nvGrpSpPr>
        <p:grpSpPr>
          <a:xfrm>
            <a:off x="971153" y="1913469"/>
            <a:ext cx="3147238" cy="2987786"/>
            <a:chOff x="4522380" y="3237560"/>
            <a:chExt cx="3147238" cy="127408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3E3EA5E-B939-4D64-83EC-03AF1782E206}"/>
                </a:ext>
              </a:extLst>
            </p:cNvPr>
            <p:cNvSpPr txBox="1"/>
            <p:nvPr/>
          </p:nvSpPr>
          <p:spPr>
            <a:xfrm>
              <a:off x="4522380" y="3237560"/>
              <a:ext cx="3147237" cy="80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Bourdial Pierre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Cloud Solution Architect @ Microsoft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09BEC1-8F10-4EB3-829C-2A9A0018CD9D}"/>
                </a:ext>
              </a:extLst>
            </p:cNvPr>
            <p:cNvSpPr txBox="1"/>
            <p:nvPr/>
          </p:nvSpPr>
          <p:spPr>
            <a:xfrm>
              <a:off x="4522381" y="4314778"/>
              <a:ext cx="3147237" cy="19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FDF9FD0-8206-4ED4-86B3-88B26B37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6842" y="4403706"/>
            <a:ext cx="399305" cy="3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5CF31A9D-0EF3-4935-AD81-58F2F713400B}"/>
              </a:ext>
            </a:extLst>
          </p:cNvPr>
          <p:cNvSpPr txBox="1"/>
          <p:nvPr/>
        </p:nvSpPr>
        <p:spPr>
          <a:xfrm>
            <a:off x="1704328" y="4371895"/>
            <a:ext cx="1978671" cy="4224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>
                <a:solidFill>
                  <a:schemeClr val="bg1"/>
                </a:solidFill>
              </a:rPr>
              <a:t>@peyoboubou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A4CFDD4-D334-4BEA-AF8C-05A08DABB708}"/>
              </a:ext>
            </a:extLst>
          </p:cNvPr>
          <p:cNvSpPr txBox="1"/>
          <p:nvPr/>
        </p:nvSpPr>
        <p:spPr>
          <a:xfrm>
            <a:off x="1704328" y="3951313"/>
            <a:ext cx="1978671" cy="4224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>
                <a:solidFill>
                  <a:schemeClr val="bg1"/>
                </a:solidFill>
              </a:rPr>
              <a:t>aka.ms/pierreb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CFF2D13-2379-4359-AC54-592B70BFF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4"/>
          <a:stretch/>
        </p:blipFill>
        <p:spPr bwMode="auto">
          <a:xfrm>
            <a:off x="1356562" y="3974380"/>
            <a:ext cx="368097" cy="35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0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</p:spPr>
        <p:txBody>
          <a:bodyPr>
            <a:noAutofit/>
          </a:bodyPr>
          <a:lstStyle/>
          <a:p>
            <a:r>
              <a:rPr lang="fr-FR" dirty="0"/>
              <a:t>Dataverse et l'intégration de données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62F87CA-CD58-4517-B036-5221D5FAA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125" y="3983826"/>
            <a:ext cx="4463111" cy="750608"/>
          </a:xfrm>
        </p:spPr>
        <p:txBody>
          <a:bodyPr/>
          <a:lstStyle/>
          <a:p>
            <a:r>
              <a:rPr lang="fr-FR" sz="1800" dirty="0">
                <a:latin typeface="system-ui"/>
              </a:rPr>
              <a:t>Un tour d'horizon des capacités proposées pour intégrer des données dans le Dataverse</a:t>
            </a:r>
            <a:endParaRPr lang="fr-FR" sz="1800" dirty="0"/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5845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val 75">
            <a:extLst>
              <a:ext uri="{FF2B5EF4-FFF2-40B4-BE49-F238E27FC236}">
                <a16:creationId xmlns:a16="http://schemas.microsoft.com/office/drawing/2014/main" id="{3B7605FA-7BA9-4D5E-A291-D3895915DCD2}"/>
              </a:ext>
            </a:extLst>
          </p:cNvPr>
          <p:cNvSpPr/>
          <p:nvPr/>
        </p:nvSpPr>
        <p:spPr bwMode="auto">
          <a:xfrm>
            <a:off x="-7940277" y="-4554237"/>
            <a:ext cx="20108242" cy="201082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CD1B70-1F82-48BB-949A-20CDBC75A768}"/>
              </a:ext>
            </a:extLst>
          </p:cNvPr>
          <p:cNvSpPr/>
          <p:nvPr/>
        </p:nvSpPr>
        <p:spPr bwMode="auto">
          <a:xfrm>
            <a:off x="-6112255" y="-2283570"/>
            <a:ext cx="16452198" cy="1645219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2AE502-8520-4992-9C78-58DE94D313B2}"/>
              </a:ext>
            </a:extLst>
          </p:cNvPr>
          <p:cNvSpPr/>
          <p:nvPr/>
        </p:nvSpPr>
        <p:spPr bwMode="auto">
          <a:xfrm>
            <a:off x="-4284233" y="-455546"/>
            <a:ext cx="12796154" cy="127961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3D2176-BD02-41F4-BE3E-F1CB544B22F6}"/>
              </a:ext>
            </a:extLst>
          </p:cNvPr>
          <p:cNvSpPr/>
          <p:nvPr/>
        </p:nvSpPr>
        <p:spPr bwMode="auto">
          <a:xfrm>
            <a:off x="-2456210" y="1372479"/>
            <a:ext cx="9140111" cy="9140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A8AA06-1421-491B-9A0A-B8F0E257B534}"/>
              </a:ext>
            </a:extLst>
          </p:cNvPr>
          <p:cNvSpPr/>
          <p:nvPr/>
        </p:nvSpPr>
        <p:spPr bwMode="auto">
          <a:xfrm>
            <a:off x="-628188" y="3200497"/>
            <a:ext cx="5484066" cy="548406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870DCF-0D3C-4900-86CE-1D3390DA7ABE}"/>
              </a:ext>
            </a:extLst>
          </p:cNvPr>
          <p:cNvGrpSpPr/>
          <p:nvPr/>
        </p:nvGrpSpPr>
        <p:grpSpPr>
          <a:xfrm rot="3329781">
            <a:off x="-7026265" y="-4843422"/>
            <a:ext cx="20108243" cy="20424765"/>
            <a:chOff x="-8201433" y="-4431458"/>
            <a:chExt cx="20116801" cy="20433458"/>
          </a:xfrm>
          <a:solidFill>
            <a:srgbClr val="F8F8F8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754751-272E-4AFB-8909-4932DBDFE38F}"/>
                </a:ext>
              </a:extLst>
            </p:cNvPr>
            <p:cNvSpPr/>
            <p:nvPr/>
          </p:nvSpPr>
          <p:spPr bwMode="auto">
            <a:xfrm>
              <a:off x="-8201432" y="-4431458"/>
              <a:ext cx="10030232" cy="1494705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35" fontAlgn="base">
                <a:spcBef>
                  <a:spcPct val="0"/>
                </a:spcBef>
                <a:spcAft>
                  <a:spcPct val="0"/>
                </a:spcAft>
              </a:pPr>
              <a:endParaRPr lang="fr-F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643BCB-3747-4CFC-8F2A-AF51A25C404C}"/>
                </a:ext>
              </a:extLst>
            </p:cNvPr>
            <p:cNvSpPr/>
            <p:nvPr/>
          </p:nvSpPr>
          <p:spPr bwMode="auto">
            <a:xfrm>
              <a:off x="-8201432" y="6454236"/>
              <a:ext cx="20116800" cy="954776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35" fontAlgn="base">
                <a:spcBef>
                  <a:spcPct val="0"/>
                </a:spcBef>
                <a:spcAft>
                  <a:spcPct val="0"/>
                </a:spcAft>
              </a:pPr>
              <a:endParaRPr lang="fr-F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F4A25E1-C9BE-49E6-9C78-788C7122C43F}"/>
              </a:ext>
            </a:extLst>
          </p:cNvPr>
          <p:cNvSpPr txBox="1"/>
          <p:nvPr/>
        </p:nvSpPr>
        <p:spPr>
          <a:xfrm rot="19526717">
            <a:off x="4424354" y="3533153"/>
            <a:ext cx="120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Logic</a:t>
            </a:r>
          </a:p>
        </p:txBody>
      </p:sp>
      <p:pic>
        <p:nvPicPr>
          <p:cNvPr id="131" name="Picture 1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5E843E-B367-433D-9158-2007C44E4A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8140">
            <a:off x="3023885" y="5482397"/>
            <a:ext cx="617693" cy="6176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98B074-7615-4405-8F2C-C959DC736833}"/>
              </a:ext>
            </a:extLst>
          </p:cNvPr>
          <p:cNvSpPr txBox="1"/>
          <p:nvPr/>
        </p:nvSpPr>
        <p:spPr>
          <a:xfrm rot="19526717">
            <a:off x="5893690" y="2524532"/>
            <a:ext cx="120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D56077-8CC9-4EBE-97D4-2EED8179FB38}"/>
              </a:ext>
            </a:extLst>
          </p:cNvPr>
          <p:cNvSpPr txBox="1"/>
          <p:nvPr/>
        </p:nvSpPr>
        <p:spPr>
          <a:xfrm rot="19526717">
            <a:off x="7413699" y="1483932"/>
            <a:ext cx="120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Storage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5F5117-5DE6-4B27-B978-9E99A8F6C5F4}"/>
              </a:ext>
            </a:extLst>
          </p:cNvPr>
          <p:cNvSpPr txBox="1"/>
          <p:nvPr/>
        </p:nvSpPr>
        <p:spPr>
          <a:xfrm rot="19526717">
            <a:off x="8880599" y="421444"/>
            <a:ext cx="13447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Integration</a:t>
            </a:r>
            <a:endParaRPr lang="fr-FR" sz="2000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D35708-27D9-4E62-B171-38827C2DF1E2}"/>
              </a:ext>
            </a:extLst>
          </p:cNvPr>
          <p:cNvSpPr/>
          <p:nvPr/>
        </p:nvSpPr>
        <p:spPr bwMode="auto">
          <a:xfrm>
            <a:off x="1199834" y="5028521"/>
            <a:ext cx="1828022" cy="18280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</a:pPr>
            <a:endParaRPr lang="fr-FR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key" title="Icon of a key">
            <a:extLst>
              <a:ext uri="{FF2B5EF4-FFF2-40B4-BE49-F238E27FC236}">
                <a16:creationId xmlns:a16="http://schemas.microsoft.com/office/drawing/2014/main" id="{9A596DC4-DD63-4BDB-9D24-56B33E26A51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66132" y="4885763"/>
            <a:ext cx="367490" cy="365604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28575" cap="sq">
            <a:solidFill>
              <a:srgbClr val="04040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4" name="Lock" title="Icon of a padlock">
            <a:extLst>
              <a:ext uri="{FF2B5EF4-FFF2-40B4-BE49-F238E27FC236}">
                <a16:creationId xmlns:a16="http://schemas.microsoft.com/office/drawing/2014/main" id="{7DE86046-49E3-4D0D-8117-0FC4A70B40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3432" y="5459948"/>
            <a:ext cx="326980" cy="457005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28575" cap="sq">
            <a:solidFill>
              <a:srgbClr val="04040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6" name="SecurityCamera_EB35" title="Icon of a security camera">
            <a:extLst>
              <a:ext uri="{FF2B5EF4-FFF2-40B4-BE49-F238E27FC236}">
                <a16:creationId xmlns:a16="http://schemas.microsoft.com/office/drawing/2014/main" id="{9AA66064-FA53-4368-B256-7B66200216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11751" y="6222337"/>
            <a:ext cx="423483" cy="365604"/>
          </a:xfrm>
          <a:custGeom>
            <a:avLst/>
            <a:gdLst>
              <a:gd name="T0" fmla="*/ 1409 w 4712"/>
              <a:gd name="T1" fmla="*/ 2190 h 4068"/>
              <a:gd name="T2" fmla="*/ 1409 w 4712"/>
              <a:gd name="T3" fmla="*/ 3442 h 4068"/>
              <a:gd name="T4" fmla="*/ 0 w 4712"/>
              <a:gd name="T5" fmla="*/ 3442 h 4068"/>
              <a:gd name="T6" fmla="*/ 0 w 4712"/>
              <a:gd name="T7" fmla="*/ 4068 h 4068"/>
              <a:gd name="T8" fmla="*/ 2035 w 4712"/>
              <a:gd name="T9" fmla="*/ 4068 h 4068"/>
              <a:gd name="T10" fmla="*/ 2035 w 4712"/>
              <a:gd name="T11" fmla="*/ 2345 h 4068"/>
              <a:gd name="T12" fmla="*/ 4225 w 4712"/>
              <a:gd name="T13" fmla="*/ 1565 h 4068"/>
              <a:gd name="T14" fmla="*/ 4226 w 4712"/>
              <a:gd name="T15" fmla="*/ 1563 h 4068"/>
              <a:gd name="T16" fmla="*/ 4225 w 4712"/>
              <a:gd name="T17" fmla="*/ 1565 h 4068"/>
              <a:gd name="T18" fmla="*/ 617 w 4712"/>
              <a:gd name="T19" fmla="*/ 662 h 4068"/>
              <a:gd name="T20" fmla="*/ 4225 w 4712"/>
              <a:gd name="T21" fmla="*/ 1565 h 4068"/>
              <a:gd name="T22" fmla="*/ 4400 w 4712"/>
              <a:gd name="T23" fmla="*/ 1608 h 4068"/>
              <a:gd name="T24" fmla="*/ 4712 w 4712"/>
              <a:gd name="T25" fmla="*/ 982 h 4068"/>
              <a:gd name="T26" fmla="*/ 782 w 4712"/>
              <a:gd name="T27" fmla="*/ 0 h 4068"/>
              <a:gd name="T28" fmla="*/ 617 w 4712"/>
              <a:gd name="T29" fmla="*/ 662 h 4068"/>
              <a:gd name="T30" fmla="*/ 617 w 4712"/>
              <a:gd name="T31" fmla="*/ 662 h 4068"/>
              <a:gd name="T32" fmla="*/ 313 w 4712"/>
              <a:gd name="T33" fmla="*/ 1876 h 4068"/>
              <a:gd name="T34" fmla="*/ 3652 w 4712"/>
              <a:gd name="T35" fmla="*/ 2711 h 4068"/>
              <a:gd name="T36" fmla="*/ 4225 w 4712"/>
              <a:gd name="T37" fmla="*/ 1565 h 4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12" h="4068">
                <a:moveTo>
                  <a:pt x="1409" y="2190"/>
                </a:moveTo>
                <a:lnTo>
                  <a:pt x="1409" y="3442"/>
                </a:lnTo>
                <a:lnTo>
                  <a:pt x="0" y="3442"/>
                </a:lnTo>
                <a:moveTo>
                  <a:pt x="0" y="4068"/>
                </a:moveTo>
                <a:lnTo>
                  <a:pt x="2035" y="4068"/>
                </a:lnTo>
                <a:lnTo>
                  <a:pt x="2035" y="2345"/>
                </a:lnTo>
                <a:moveTo>
                  <a:pt x="4225" y="1565"/>
                </a:moveTo>
                <a:lnTo>
                  <a:pt x="4226" y="1563"/>
                </a:lnTo>
                <a:moveTo>
                  <a:pt x="4225" y="1565"/>
                </a:moveTo>
                <a:lnTo>
                  <a:pt x="617" y="662"/>
                </a:lnTo>
                <a:moveTo>
                  <a:pt x="4225" y="1565"/>
                </a:moveTo>
                <a:lnTo>
                  <a:pt x="4400" y="1608"/>
                </a:lnTo>
                <a:lnTo>
                  <a:pt x="4712" y="982"/>
                </a:lnTo>
                <a:lnTo>
                  <a:pt x="782" y="0"/>
                </a:lnTo>
                <a:lnTo>
                  <a:pt x="617" y="662"/>
                </a:lnTo>
                <a:moveTo>
                  <a:pt x="617" y="662"/>
                </a:moveTo>
                <a:lnTo>
                  <a:pt x="313" y="1876"/>
                </a:lnTo>
                <a:lnTo>
                  <a:pt x="3652" y="2711"/>
                </a:lnTo>
                <a:lnTo>
                  <a:pt x="4225" y="1565"/>
                </a:lnTo>
              </a:path>
            </a:pathLst>
          </a:custGeom>
          <a:noFill/>
          <a:ln w="28575" cap="sq">
            <a:solidFill>
              <a:srgbClr val="04040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44267E-99AF-4E58-B9B6-2CA7F2B0A019}"/>
              </a:ext>
            </a:extLst>
          </p:cNvPr>
          <p:cNvSpPr/>
          <p:nvPr/>
        </p:nvSpPr>
        <p:spPr bwMode="auto">
          <a:xfrm>
            <a:off x="1011980" y="6856542"/>
            <a:ext cx="11177427" cy="5082695"/>
          </a:xfrm>
          <a:prstGeom prst="rect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AF2446-0428-4342-A150-965B46854716}"/>
              </a:ext>
            </a:extLst>
          </p:cNvPr>
          <p:cNvSpPr txBox="1"/>
          <p:nvPr/>
        </p:nvSpPr>
        <p:spPr>
          <a:xfrm>
            <a:off x="3570218" y="6610891"/>
            <a:ext cx="50654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50" dirty="0" err="1">
                <a:solidFill>
                  <a:srgbClr val="040404"/>
                </a:solidFill>
                <a:latin typeface="Segoe UI"/>
              </a:rPr>
              <a:t>Auditing</a:t>
            </a:r>
            <a:endParaRPr lang="fr-FR" sz="1050" dirty="0">
              <a:solidFill>
                <a:srgbClr val="040404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78DD2-675B-418C-89C3-5E47077C9A18}"/>
              </a:ext>
            </a:extLst>
          </p:cNvPr>
          <p:cNvSpPr txBox="1"/>
          <p:nvPr/>
        </p:nvSpPr>
        <p:spPr>
          <a:xfrm>
            <a:off x="3944568" y="5936195"/>
            <a:ext cx="8047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50" dirty="0" err="1">
                <a:solidFill>
                  <a:srgbClr val="040404"/>
                </a:solidFill>
                <a:latin typeface="Segoe UI"/>
              </a:rPr>
              <a:t>Authorization</a:t>
            </a:r>
            <a:endParaRPr lang="fr-FR" sz="1050" dirty="0">
              <a:solidFill>
                <a:srgbClr val="040404"/>
              </a:solidFill>
              <a:latin typeface="Segoe UI"/>
            </a:endParaRPr>
          </a:p>
        </p:txBody>
      </p:sp>
      <p:pic>
        <p:nvPicPr>
          <p:cNvPr id="33" name="Picture 32" descr="A picture containing black, white, woman, sitting&#10;&#10;Description automatically generated">
            <a:extLst>
              <a:ext uri="{FF2B5EF4-FFF2-40B4-BE49-F238E27FC236}">
                <a16:creationId xmlns:a16="http://schemas.microsoft.com/office/drawing/2014/main" id="{2A897BF6-8BB5-4E3D-9ADC-B64B146B19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838" y="3635472"/>
            <a:ext cx="500704" cy="50070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DA994DC-724F-4DFE-BD62-D34E5FE9B451}"/>
              </a:ext>
            </a:extLst>
          </p:cNvPr>
          <p:cNvSpPr/>
          <p:nvPr/>
        </p:nvSpPr>
        <p:spPr bwMode="auto">
          <a:xfrm>
            <a:off x="5297164" y="4174927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Jobs</a:t>
            </a:r>
          </a:p>
        </p:txBody>
      </p:sp>
      <p:pic>
        <p:nvPicPr>
          <p:cNvPr id="35" name="Picture 3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F012B5F-FD41-4B25-88C7-3F59355CA5B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661" y="4444700"/>
            <a:ext cx="500704" cy="50070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27A8E01-043E-49C6-AF0D-7807BD010011}"/>
              </a:ext>
            </a:extLst>
          </p:cNvPr>
          <p:cNvSpPr/>
          <p:nvPr/>
        </p:nvSpPr>
        <p:spPr bwMode="auto">
          <a:xfrm>
            <a:off x="4747333" y="5000051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Calculated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&amp;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Rollup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</a:t>
            </a: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fields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37" name="Picture 36" descr="A picture containing outdoor, street, white, black&#10;&#10;Description automatically generated">
            <a:extLst>
              <a:ext uri="{FF2B5EF4-FFF2-40B4-BE49-F238E27FC236}">
                <a16:creationId xmlns:a16="http://schemas.microsoft.com/office/drawing/2014/main" id="{8448C470-744D-4886-A01C-D89A265872B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021" y="4334629"/>
            <a:ext cx="500704" cy="50070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28981ED-9A9B-4CAB-9DCE-3D569FC14D26}"/>
              </a:ext>
            </a:extLst>
          </p:cNvPr>
          <p:cNvSpPr/>
          <p:nvPr/>
        </p:nvSpPr>
        <p:spPr bwMode="auto">
          <a:xfrm>
            <a:off x="5595039" y="4858189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Business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Rules</a:t>
            </a:r>
          </a:p>
        </p:txBody>
      </p:sp>
      <p:pic>
        <p:nvPicPr>
          <p:cNvPr id="39" name="Picture 38" descr="A black sign with white text&#10;&#10;Description automatically generated">
            <a:extLst>
              <a:ext uri="{FF2B5EF4-FFF2-40B4-BE49-F238E27FC236}">
                <a16:creationId xmlns:a16="http://schemas.microsoft.com/office/drawing/2014/main" id="{B57FFF9A-0E42-4AEC-949F-C4DFA4F25C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039" y="5147812"/>
            <a:ext cx="500704" cy="5007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7478641-4D37-4ACC-8C91-AE1461F053EF}"/>
              </a:ext>
            </a:extLst>
          </p:cNvPr>
          <p:cNvSpPr/>
          <p:nvPr/>
        </p:nvSpPr>
        <p:spPr bwMode="auto">
          <a:xfrm>
            <a:off x="6696403" y="5663423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Data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validation</a:t>
            </a:r>
          </a:p>
        </p:txBody>
      </p:sp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ACCA7C1B-8BC5-41B1-BFCE-E2AA74D7E5E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233" y="5220198"/>
            <a:ext cx="500704" cy="50070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E303196-5235-4F95-815C-D1ED247B0B84}"/>
              </a:ext>
            </a:extLst>
          </p:cNvPr>
          <p:cNvSpPr/>
          <p:nvPr/>
        </p:nvSpPr>
        <p:spPr bwMode="auto">
          <a:xfrm>
            <a:off x="5732945" y="5775549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Duplicate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Detection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47A441A-C7F0-4F2A-99F8-BC20A5E61A7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9" y="5646723"/>
            <a:ext cx="500704" cy="5007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3EFF3AF-6D7F-42F5-8E96-376E352C0292}"/>
              </a:ext>
            </a:extLst>
          </p:cNvPr>
          <p:cNvSpPr/>
          <p:nvPr/>
        </p:nvSpPr>
        <p:spPr bwMode="auto">
          <a:xfrm>
            <a:off x="4861028" y="6202076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Plugins</a:t>
            </a:r>
          </a:p>
        </p:txBody>
      </p:sp>
      <p:pic>
        <p:nvPicPr>
          <p:cNvPr id="45" name="Picture 44" descr="A picture containing object, light, clock&#10;&#10;Description automatically generated">
            <a:extLst>
              <a:ext uri="{FF2B5EF4-FFF2-40B4-BE49-F238E27FC236}">
                <a16:creationId xmlns:a16="http://schemas.microsoft.com/office/drawing/2014/main" id="{9FC4EAF8-42B0-4C91-A9F3-C0595345178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069" y="6137900"/>
            <a:ext cx="500704" cy="50070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9805460-C79F-459F-AF71-2FD495519F2C}"/>
              </a:ext>
            </a:extLst>
          </p:cNvPr>
          <p:cNvSpPr/>
          <p:nvPr/>
        </p:nvSpPr>
        <p:spPr bwMode="auto">
          <a:xfrm>
            <a:off x="5695474" y="6693250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Workflows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449C77D-949C-4286-9E6F-07F2F272D0E8}"/>
              </a:ext>
            </a:extLst>
          </p:cNvPr>
          <p:cNvSpPr/>
          <p:nvPr/>
        </p:nvSpPr>
        <p:spPr bwMode="auto">
          <a:xfrm>
            <a:off x="6743662" y="3148892"/>
            <a:ext cx="1028363" cy="2113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Catalog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and </a:t>
            </a: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discovery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57" name="Picture 56" descr="A picture containing black, white, street, sign&#10;&#10;Description automatically generated">
            <a:extLst>
              <a:ext uri="{FF2B5EF4-FFF2-40B4-BE49-F238E27FC236}">
                <a16:creationId xmlns:a16="http://schemas.microsoft.com/office/drawing/2014/main" id="{ED3DFE4B-780C-4059-9BEB-F95B80E66D0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677" y="2583285"/>
            <a:ext cx="563416" cy="56341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82072E96-73B7-4DC5-B93B-7C6FCD09D7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947" y="3704600"/>
            <a:ext cx="563416" cy="56341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C29D11F-EAAF-42A0-BE20-DC0A0F5A0FEF}"/>
              </a:ext>
            </a:extLst>
          </p:cNvPr>
          <p:cNvSpPr/>
          <p:nvPr/>
        </p:nvSpPr>
        <p:spPr bwMode="auto">
          <a:xfrm>
            <a:off x="6312668" y="4289096"/>
            <a:ext cx="1028363" cy="2113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Modelling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60" name="Picture 59" descr="A picture containing clock&#10;&#10;Description automatically generated">
            <a:extLst>
              <a:ext uri="{FF2B5EF4-FFF2-40B4-BE49-F238E27FC236}">
                <a16:creationId xmlns:a16="http://schemas.microsoft.com/office/drawing/2014/main" id="{499CFDF2-4677-4F64-8500-CC790752DCC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636" y="4093960"/>
            <a:ext cx="563416" cy="56341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1BC3694-4E41-4781-B869-076B42D9EBD8}"/>
              </a:ext>
            </a:extLst>
          </p:cNvPr>
          <p:cNvSpPr/>
          <p:nvPr/>
        </p:nvSpPr>
        <p:spPr bwMode="auto">
          <a:xfrm>
            <a:off x="7172823" y="4708414"/>
            <a:ext cx="1028363" cy="2113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Reporting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62" name="Picture 61" descr="A close up of a logo&#10;&#10;Description automatically generated">
            <a:extLst>
              <a:ext uri="{FF2B5EF4-FFF2-40B4-BE49-F238E27FC236}">
                <a16:creationId xmlns:a16="http://schemas.microsoft.com/office/drawing/2014/main" id="{D4709222-6752-4E9E-B16B-C85B6B54A5ED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787" y="5752533"/>
            <a:ext cx="563416" cy="56341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8F7D955-207C-4FFE-8B19-56AB3FF9D338}"/>
              </a:ext>
            </a:extLst>
          </p:cNvPr>
          <p:cNvSpPr/>
          <p:nvPr/>
        </p:nvSpPr>
        <p:spPr bwMode="auto">
          <a:xfrm>
            <a:off x="7425315" y="6431398"/>
            <a:ext cx="1028363" cy="2113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Common Data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Model</a:t>
            </a:r>
          </a:p>
        </p:txBody>
      </p:sp>
      <p:pic>
        <p:nvPicPr>
          <p:cNvPr id="64" name="Picture 63" descr="A picture containing building, white, black, woman&#10;&#10;Description automatically generated">
            <a:extLst>
              <a:ext uri="{FF2B5EF4-FFF2-40B4-BE49-F238E27FC236}">
                <a16:creationId xmlns:a16="http://schemas.microsoft.com/office/drawing/2014/main" id="{E30B413B-0279-4FF0-981A-B1B913F92E8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3309" y="1593330"/>
            <a:ext cx="518254" cy="51825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D912079-D55C-4BB4-B46B-A2AA6F3EE3C6}"/>
              </a:ext>
            </a:extLst>
          </p:cNvPr>
          <p:cNvSpPr/>
          <p:nvPr/>
        </p:nvSpPr>
        <p:spPr bwMode="auto">
          <a:xfrm>
            <a:off x="8282556" y="2111584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Relational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databases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66" name="Picture 65" descr="A close up of a sign&#10;&#10;Description automatically generated">
            <a:extLst>
              <a:ext uri="{FF2B5EF4-FFF2-40B4-BE49-F238E27FC236}">
                <a16:creationId xmlns:a16="http://schemas.microsoft.com/office/drawing/2014/main" id="{A7EFC3FA-83B4-43A3-852B-093790F3F99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biLevel thresh="7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7359" y="2664537"/>
            <a:ext cx="518254" cy="51825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9D5A585-71B0-4BE2-B010-6DBDD5D5575F}"/>
              </a:ext>
            </a:extLst>
          </p:cNvPr>
          <p:cNvSpPr/>
          <p:nvPr/>
        </p:nvSpPr>
        <p:spPr bwMode="auto">
          <a:xfrm>
            <a:off x="8055951" y="3207739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Files and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blobs </a:t>
            </a:r>
          </a:p>
        </p:txBody>
      </p: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CF5EBFAF-D8A3-4E13-B213-DB4517BBFFBB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4251" y="3269598"/>
            <a:ext cx="518254" cy="51825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38124C7-FA61-4B7C-9421-9EFD16959707}"/>
              </a:ext>
            </a:extLst>
          </p:cNvPr>
          <p:cNvSpPr/>
          <p:nvPr/>
        </p:nvSpPr>
        <p:spPr bwMode="auto">
          <a:xfrm>
            <a:off x="9009863" y="3782839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Log files</a:t>
            </a:r>
          </a:p>
        </p:txBody>
      </p:sp>
      <p:pic>
        <p:nvPicPr>
          <p:cNvPr id="70" name="Picture 69" descr="A picture containing sitting&#10;&#10;Description automatically generated">
            <a:extLst>
              <a:ext uri="{FF2B5EF4-FFF2-40B4-BE49-F238E27FC236}">
                <a16:creationId xmlns:a16="http://schemas.microsoft.com/office/drawing/2014/main" id="{CD6C1A4B-1C9B-4181-AC24-45D40B0C2109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2834" y="4148862"/>
            <a:ext cx="518254" cy="51825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7267C01-12DE-4441-A204-B840D472D3DB}"/>
              </a:ext>
            </a:extLst>
          </p:cNvPr>
          <p:cNvSpPr/>
          <p:nvPr/>
        </p:nvSpPr>
        <p:spPr bwMode="auto">
          <a:xfrm>
            <a:off x="8507445" y="4687053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Semi-</a:t>
            </a: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structured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data</a:t>
            </a:r>
          </a:p>
        </p:txBody>
      </p:sp>
      <p:pic>
        <p:nvPicPr>
          <p:cNvPr id="72" name="Picture 71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71D2B1C6-9EB5-4993-8090-8BB7BDADFC8A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9836" y="5110389"/>
            <a:ext cx="518254" cy="51825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8114BF8-8FC9-4353-8E49-4023CFB84BBB}"/>
              </a:ext>
            </a:extLst>
          </p:cNvPr>
          <p:cNvSpPr/>
          <p:nvPr/>
        </p:nvSpPr>
        <p:spPr bwMode="auto">
          <a:xfrm>
            <a:off x="9296975" y="5716390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Search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and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Find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data</a:t>
            </a:r>
          </a:p>
        </p:txBody>
      </p:sp>
      <p:pic>
        <p:nvPicPr>
          <p:cNvPr id="74" name="Picture 73" descr="A picture containing table, drawing, shirt, room&#10;&#10;Description automatically generated">
            <a:extLst>
              <a:ext uri="{FF2B5EF4-FFF2-40B4-BE49-F238E27FC236}">
                <a16:creationId xmlns:a16="http://schemas.microsoft.com/office/drawing/2014/main" id="{42AC8C82-4C32-4761-939E-2A656AD75445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6244" y="5989653"/>
            <a:ext cx="518254" cy="51825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FC93D43-3077-41B6-98B3-613ACAA56300}"/>
              </a:ext>
            </a:extLst>
          </p:cNvPr>
          <p:cNvSpPr/>
          <p:nvPr/>
        </p:nvSpPr>
        <p:spPr bwMode="auto">
          <a:xfrm>
            <a:off x="8462406" y="6616830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Data </a:t>
            </a: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lake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77" name="Picture 76" descr="A picture containing circuit, meter, clock&#10;&#10;Description automatically generated">
            <a:extLst>
              <a:ext uri="{FF2B5EF4-FFF2-40B4-BE49-F238E27FC236}">
                <a16:creationId xmlns:a16="http://schemas.microsoft.com/office/drawing/2014/main" id="{ABBBAF49-86CC-4EE0-9D89-D7695146021F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461" y="1520336"/>
            <a:ext cx="697529" cy="69752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42CABB1-463F-4E0B-BB4C-C57F0CE8378E}"/>
              </a:ext>
            </a:extLst>
          </p:cNvPr>
          <p:cNvSpPr/>
          <p:nvPr/>
        </p:nvSpPr>
        <p:spPr bwMode="auto">
          <a:xfrm>
            <a:off x="9787651" y="2309849"/>
            <a:ext cx="1273149" cy="26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Eventing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79" name="Picture 78" descr="A close up of a logo&#10;&#10;Description automatically generated">
            <a:extLst>
              <a:ext uri="{FF2B5EF4-FFF2-40B4-BE49-F238E27FC236}">
                <a16:creationId xmlns:a16="http://schemas.microsoft.com/office/drawing/2014/main" id="{8CD6297C-75BC-4BB2-B915-A3A2F4AEB339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331" y="3948937"/>
            <a:ext cx="697529" cy="6975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5C97FEB-D4A1-4292-AB91-3EEADC570933}"/>
              </a:ext>
            </a:extLst>
          </p:cNvPr>
          <p:cNvSpPr/>
          <p:nvPr/>
        </p:nvSpPr>
        <p:spPr bwMode="auto">
          <a:xfrm>
            <a:off x="10517523" y="4738451"/>
            <a:ext cx="1273149" cy="26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Webhooks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81" name="Picture 80" descr="A picture containing outdoor, metal, bicycle, white&#10;&#10;Description automatically generated">
            <a:extLst>
              <a:ext uri="{FF2B5EF4-FFF2-40B4-BE49-F238E27FC236}">
                <a16:creationId xmlns:a16="http://schemas.microsoft.com/office/drawing/2014/main" id="{2F6142C0-C1B3-40A7-BD0E-E66F0BBEC357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7379" y="5359976"/>
            <a:ext cx="697529" cy="69752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CAF923C3-522C-47A5-BA91-615A48FA4C67}"/>
              </a:ext>
            </a:extLst>
          </p:cNvPr>
          <p:cNvSpPr/>
          <p:nvPr/>
        </p:nvSpPr>
        <p:spPr bwMode="auto">
          <a:xfrm>
            <a:off x="10579570" y="6149490"/>
            <a:ext cx="1273149" cy="26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Data export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7D140-2BA6-4139-B8F9-1BFFDD845A97}"/>
              </a:ext>
            </a:extLst>
          </p:cNvPr>
          <p:cNvSpPr txBox="1"/>
          <p:nvPr/>
        </p:nvSpPr>
        <p:spPr>
          <a:xfrm rot="19526717">
            <a:off x="2828803" y="4637801"/>
            <a:ext cx="120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Security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21A46A-2B90-4867-91A8-87920890DDA6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3032" y="2681860"/>
            <a:ext cx="763537" cy="756656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857ED804-4A14-49A8-B730-BEB3B0128E16}"/>
              </a:ext>
            </a:extLst>
          </p:cNvPr>
          <p:cNvSpPr/>
          <p:nvPr/>
        </p:nvSpPr>
        <p:spPr bwMode="auto">
          <a:xfrm>
            <a:off x="10310633" y="3505839"/>
            <a:ext cx="1273149" cy="26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Dataflow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1B60A4-AB52-43B1-BFC4-773080635036}"/>
              </a:ext>
            </a:extLst>
          </p:cNvPr>
          <p:cNvSpPr txBox="1"/>
          <p:nvPr/>
        </p:nvSpPr>
        <p:spPr>
          <a:xfrm>
            <a:off x="3434096" y="5328005"/>
            <a:ext cx="87363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050" dirty="0" err="1">
                <a:solidFill>
                  <a:srgbClr val="040404"/>
                </a:solidFill>
                <a:latin typeface="Segoe UI"/>
              </a:rPr>
              <a:t>Authentication</a:t>
            </a:r>
            <a:endParaRPr lang="fr-FR" sz="1050" dirty="0">
              <a:solidFill>
                <a:srgbClr val="040404"/>
              </a:solidFill>
              <a:latin typeface="Segoe U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26A8FE7-F548-48C4-A72F-A03F64AC5A17}"/>
              </a:ext>
            </a:extLst>
          </p:cNvPr>
          <p:cNvSpPr txBox="1"/>
          <p:nvPr/>
        </p:nvSpPr>
        <p:spPr>
          <a:xfrm>
            <a:off x="3017925" y="6016975"/>
            <a:ext cx="575479" cy="4224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745" b="1" dirty="0">
                <a:solidFill>
                  <a:srgbClr val="040404"/>
                </a:solidFill>
                <a:latin typeface="Segoe UI"/>
              </a:rPr>
              <a:t>API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14356BA-A3A9-4C61-8FDD-8C087641C2C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496419" y="5327170"/>
            <a:ext cx="1230721" cy="1230721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C4BE93A6-75BC-4873-B6D6-88F65AD3A946}"/>
              </a:ext>
            </a:extLst>
          </p:cNvPr>
          <p:cNvGrpSpPr/>
          <p:nvPr/>
        </p:nvGrpSpPr>
        <p:grpSpPr>
          <a:xfrm>
            <a:off x="102437" y="3880021"/>
            <a:ext cx="2757003" cy="2943076"/>
            <a:chOff x="101586" y="3880084"/>
            <a:chExt cx="2757394" cy="2943494"/>
          </a:xfrm>
        </p:grpSpPr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C8D8EFFB-4866-486D-BCF7-672F8E94B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57608" y="4186780"/>
              <a:ext cx="936768" cy="936768"/>
            </a:xfrm>
            <a:prstGeom prst="rect">
              <a:avLst/>
            </a:prstGeom>
          </p:spPr>
        </p:pic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3F5C8868-4552-46A4-85A2-9E16D15A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1586" y="4900852"/>
              <a:ext cx="936768" cy="936768"/>
            </a:xfrm>
            <a:prstGeom prst="rect">
              <a:avLst/>
            </a:prstGeom>
          </p:spPr>
        </p:pic>
        <p:pic>
          <p:nvPicPr>
            <p:cNvPr id="49" name="Graphique 48">
              <a:extLst>
                <a:ext uri="{FF2B5EF4-FFF2-40B4-BE49-F238E27FC236}">
                  <a16:creationId xmlns:a16="http://schemas.microsoft.com/office/drawing/2014/main" id="{7114A004-E37B-4F78-BCBB-8C15914B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49173" y="5944556"/>
              <a:ext cx="885438" cy="879022"/>
            </a:xfrm>
            <a:prstGeom prst="rect">
              <a:avLst/>
            </a:prstGeom>
          </p:spPr>
        </p:pic>
        <p:pic>
          <p:nvPicPr>
            <p:cNvPr id="52" name="Graphique 51">
              <a:extLst>
                <a:ext uri="{FF2B5EF4-FFF2-40B4-BE49-F238E27FC236}">
                  <a16:creationId xmlns:a16="http://schemas.microsoft.com/office/drawing/2014/main" id="{4484237C-D35F-4371-95E2-B4B22F44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938422" y="3880084"/>
              <a:ext cx="920558" cy="914296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3CF84DD-B37B-4BA0-A724-EE6841AC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tx1"/>
                </a:solidFill>
              </a:rPr>
              <a:t>Capitaliser sur 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les données de l’entreprise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29D01DA-B786-415F-B573-4B5160B33FB9}"/>
              </a:ext>
            </a:extLst>
          </p:cNvPr>
          <p:cNvSpPr/>
          <p:nvPr/>
        </p:nvSpPr>
        <p:spPr>
          <a:xfrm>
            <a:off x="9543993" y="863436"/>
            <a:ext cx="2383815" cy="5799914"/>
          </a:xfrm>
          <a:custGeom>
            <a:avLst/>
            <a:gdLst>
              <a:gd name="connsiteX0" fmla="*/ 25520 w 2383815"/>
              <a:gd name="connsiteY0" fmla="*/ 639439 h 5799914"/>
              <a:gd name="connsiteX1" fmla="*/ 269963 w 2383815"/>
              <a:gd name="connsiteY1" fmla="*/ 1915978 h 5799914"/>
              <a:gd name="connsiteX2" fmla="*/ 378605 w 2383815"/>
              <a:gd name="connsiteY2" fmla="*/ 2196635 h 5799914"/>
              <a:gd name="connsiteX3" fmla="*/ 948973 w 2383815"/>
              <a:gd name="connsiteY3" fmla="*/ 4079756 h 5799914"/>
              <a:gd name="connsiteX4" fmla="*/ 1157203 w 2383815"/>
              <a:gd name="connsiteY4" fmla="*/ 4976049 h 5799914"/>
              <a:gd name="connsiteX5" fmla="*/ 1184363 w 2383815"/>
              <a:gd name="connsiteY5" fmla="*/ 5120905 h 5799914"/>
              <a:gd name="connsiteX6" fmla="*/ 1374486 w 2383815"/>
              <a:gd name="connsiteY6" fmla="*/ 5745594 h 5799914"/>
              <a:gd name="connsiteX7" fmla="*/ 1709464 w 2383815"/>
              <a:gd name="connsiteY7" fmla="*/ 5799914 h 5799914"/>
              <a:gd name="connsiteX8" fmla="*/ 2053496 w 2383815"/>
              <a:gd name="connsiteY8" fmla="*/ 5736540 h 5799914"/>
              <a:gd name="connsiteX9" fmla="*/ 2316047 w 2383815"/>
              <a:gd name="connsiteY9" fmla="*/ 5247653 h 5799914"/>
              <a:gd name="connsiteX10" fmla="*/ 2252672 w 2383815"/>
              <a:gd name="connsiteY10" fmla="*/ 3174410 h 5799914"/>
              <a:gd name="connsiteX11" fmla="*/ 2162138 w 2383815"/>
              <a:gd name="connsiteY11" fmla="*/ 2124208 h 5799914"/>
              <a:gd name="connsiteX12" fmla="*/ 1999175 w 2383815"/>
              <a:gd name="connsiteY12" fmla="*/ 1644374 h 5799914"/>
              <a:gd name="connsiteX13" fmla="*/ 1609876 w 2383815"/>
              <a:gd name="connsiteY13" fmla="*/ 838615 h 5799914"/>
              <a:gd name="connsiteX14" fmla="*/ 867492 w 2383815"/>
              <a:gd name="connsiteY14" fmla="*/ 14750 h 5799914"/>
              <a:gd name="connsiteX15" fmla="*/ 487247 w 2383815"/>
              <a:gd name="connsiteY15" fmla="*/ 23804 h 5799914"/>
              <a:gd name="connsiteX16" fmla="*/ 16466 w 2383815"/>
              <a:gd name="connsiteY16" fmla="*/ 512691 h 5799914"/>
              <a:gd name="connsiteX17" fmla="*/ 25520 w 2383815"/>
              <a:gd name="connsiteY17" fmla="*/ 639439 h 579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83815" h="5799914" extrusionOk="0">
                <a:moveTo>
                  <a:pt x="25520" y="639439"/>
                </a:moveTo>
                <a:cubicBezTo>
                  <a:pt x="107494" y="846999"/>
                  <a:pt x="131897" y="1502600"/>
                  <a:pt x="269963" y="1915978"/>
                </a:cubicBezTo>
                <a:cubicBezTo>
                  <a:pt x="296727" y="2023856"/>
                  <a:pt x="360861" y="2105554"/>
                  <a:pt x="378605" y="2196635"/>
                </a:cubicBezTo>
                <a:cubicBezTo>
                  <a:pt x="523360" y="2764327"/>
                  <a:pt x="732338" y="3434145"/>
                  <a:pt x="948973" y="4079756"/>
                </a:cubicBezTo>
                <a:cubicBezTo>
                  <a:pt x="991064" y="4398167"/>
                  <a:pt x="1136959" y="4701657"/>
                  <a:pt x="1157203" y="4976049"/>
                </a:cubicBezTo>
                <a:cubicBezTo>
                  <a:pt x="1169081" y="5021094"/>
                  <a:pt x="1169370" y="5066209"/>
                  <a:pt x="1184363" y="5120905"/>
                </a:cubicBezTo>
                <a:cubicBezTo>
                  <a:pt x="1254595" y="5319426"/>
                  <a:pt x="1214847" y="5562765"/>
                  <a:pt x="1374486" y="5745594"/>
                </a:cubicBezTo>
                <a:cubicBezTo>
                  <a:pt x="1455285" y="5838981"/>
                  <a:pt x="1591712" y="5769257"/>
                  <a:pt x="1709464" y="5799914"/>
                </a:cubicBezTo>
                <a:cubicBezTo>
                  <a:pt x="1843218" y="5776610"/>
                  <a:pt x="1950996" y="5808913"/>
                  <a:pt x="2053496" y="5736540"/>
                </a:cubicBezTo>
                <a:cubicBezTo>
                  <a:pt x="2242311" y="5642663"/>
                  <a:pt x="2283094" y="5399440"/>
                  <a:pt x="2316047" y="5247653"/>
                </a:cubicBezTo>
                <a:cubicBezTo>
                  <a:pt x="2462337" y="4177382"/>
                  <a:pt x="2396887" y="4918769"/>
                  <a:pt x="2252672" y="3174410"/>
                </a:cubicBezTo>
                <a:cubicBezTo>
                  <a:pt x="2220518" y="2826956"/>
                  <a:pt x="2220179" y="2483288"/>
                  <a:pt x="2162138" y="2124208"/>
                </a:cubicBezTo>
                <a:cubicBezTo>
                  <a:pt x="2128869" y="1953505"/>
                  <a:pt x="2054662" y="1814739"/>
                  <a:pt x="1999175" y="1644374"/>
                </a:cubicBezTo>
                <a:cubicBezTo>
                  <a:pt x="1933948" y="1373391"/>
                  <a:pt x="1786041" y="1121984"/>
                  <a:pt x="1609876" y="838615"/>
                </a:cubicBezTo>
                <a:cubicBezTo>
                  <a:pt x="1408345" y="432197"/>
                  <a:pt x="1159372" y="269293"/>
                  <a:pt x="867492" y="14750"/>
                </a:cubicBezTo>
                <a:cubicBezTo>
                  <a:pt x="744495" y="31593"/>
                  <a:pt x="597563" y="-25126"/>
                  <a:pt x="487247" y="23804"/>
                </a:cubicBezTo>
                <a:cubicBezTo>
                  <a:pt x="284918" y="119782"/>
                  <a:pt x="41482" y="311812"/>
                  <a:pt x="16466" y="512691"/>
                </a:cubicBezTo>
                <a:cubicBezTo>
                  <a:pt x="-5518" y="574633"/>
                  <a:pt x="-31982" y="420613"/>
                  <a:pt x="25520" y="639439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3940048">
                  <a:custGeom>
                    <a:avLst/>
                    <a:gdLst>
                      <a:gd name="connsiteX0" fmla="*/ 25520 w 2383815"/>
                      <a:gd name="connsiteY0" fmla="*/ 639439 h 5799914"/>
                      <a:gd name="connsiteX1" fmla="*/ 269963 w 2383815"/>
                      <a:gd name="connsiteY1" fmla="*/ 1915978 h 5799914"/>
                      <a:gd name="connsiteX2" fmla="*/ 378605 w 2383815"/>
                      <a:gd name="connsiteY2" fmla="*/ 2196635 h 5799914"/>
                      <a:gd name="connsiteX3" fmla="*/ 948973 w 2383815"/>
                      <a:gd name="connsiteY3" fmla="*/ 4079756 h 5799914"/>
                      <a:gd name="connsiteX4" fmla="*/ 1157203 w 2383815"/>
                      <a:gd name="connsiteY4" fmla="*/ 4976049 h 5799914"/>
                      <a:gd name="connsiteX5" fmla="*/ 1184363 w 2383815"/>
                      <a:gd name="connsiteY5" fmla="*/ 5120905 h 5799914"/>
                      <a:gd name="connsiteX6" fmla="*/ 1374486 w 2383815"/>
                      <a:gd name="connsiteY6" fmla="*/ 5745594 h 5799914"/>
                      <a:gd name="connsiteX7" fmla="*/ 1709464 w 2383815"/>
                      <a:gd name="connsiteY7" fmla="*/ 5799914 h 5799914"/>
                      <a:gd name="connsiteX8" fmla="*/ 2053496 w 2383815"/>
                      <a:gd name="connsiteY8" fmla="*/ 5736540 h 5799914"/>
                      <a:gd name="connsiteX9" fmla="*/ 2316047 w 2383815"/>
                      <a:gd name="connsiteY9" fmla="*/ 5247653 h 5799914"/>
                      <a:gd name="connsiteX10" fmla="*/ 2252672 w 2383815"/>
                      <a:gd name="connsiteY10" fmla="*/ 3174410 h 5799914"/>
                      <a:gd name="connsiteX11" fmla="*/ 2162138 w 2383815"/>
                      <a:gd name="connsiteY11" fmla="*/ 2124208 h 5799914"/>
                      <a:gd name="connsiteX12" fmla="*/ 1999175 w 2383815"/>
                      <a:gd name="connsiteY12" fmla="*/ 1644374 h 5799914"/>
                      <a:gd name="connsiteX13" fmla="*/ 1609876 w 2383815"/>
                      <a:gd name="connsiteY13" fmla="*/ 838615 h 5799914"/>
                      <a:gd name="connsiteX14" fmla="*/ 867492 w 2383815"/>
                      <a:gd name="connsiteY14" fmla="*/ 14750 h 5799914"/>
                      <a:gd name="connsiteX15" fmla="*/ 487247 w 2383815"/>
                      <a:gd name="connsiteY15" fmla="*/ 23804 h 5799914"/>
                      <a:gd name="connsiteX16" fmla="*/ 16466 w 2383815"/>
                      <a:gd name="connsiteY16" fmla="*/ 512691 h 5799914"/>
                      <a:gd name="connsiteX17" fmla="*/ 25520 w 2383815"/>
                      <a:gd name="connsiteY17" fmla="*/ 639439 h 5799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83815" h="5799914">
                        <a:moveTo>
                          <a:pt x="25520" y="639439"/>
                        </a:moveTo>
                        <a:cubicBezTo>
                          <a:pt x="67770" y="873320"/>
                          <a:pt x="174159" y="1493459"/>
                          <a:pt x="269963" y="1915978"/>
                        </a:cubicBezTo>
                        <a:cubicBezTo>
                          <a:pt x="292146" y="2013812"/>
                          <a:pt x="348569" y="2100920"/>
                          <a:pt x="378605" y="2196635"/>
                        </a:cubicBezTo>
                        <a:cubicBezTo>
                          <a:pt x="574979" y="2822414"/>
                          <a:pt x="800552" y="3440902"/>
                          <a:pt x="948973" y="4079756"/>
                        </a:cubicBezTo>
                        <a:cubicBezTo>
                          <a:pt x="1018383" y="4378520"/>
                          <a:pt x="1089565" y="4676879"/>
                          <a:pt x="1157203" y="4976049"/>
                        </a:cubicBezTo>
                        <a:cubicBezTo>
                          <a:pt x="1168036" y="5023966"/>
                          <a:pt x="1171014" y="5073627"/>
                          <a:pt x="1184363" y="5120905"/>
                        </a:cubicBezTo>
                        <a:cubicBezTo>
                          <a:pt x="1243507" y="5330375"/>
                          <a:pt x="1241333" y="5573413"/>
                          <a:pt x="1374486" y="5745594"/>
                        </a:cubicBezTo>
                        <a:cubicBezTo>
                          <a:pt x="1443686" y="5835076"/>
                          <a:pt x="1597805" y="5781807"/>
                          <a:pt x="1709464" y="5799914"/>
                        </a:cubicBezTo>
                        <a:cubicBezTo>
                          <a:pt x="1824141" y="5778789"/>
                          <a:pt x="1949200" y="5788688"/>
                          <a:pt x="2053496" y="5736540"/>
                        </a:cubicBezTo>
                        <a:cubicBezTo>
                          <a:pt x="2223099" y="5651738"/>
                          <a:pt x="2267629" y="5392905"/>
                          <a:pt x="2316047" y="5247653"/>
                        </a:cubicBezTo>
                        <a:cubicBezTo>
                          <a:pt x="2434929" y="4276766"/>
                          <a:pt x="2387060" y="4903935"/>
                          <a:pt x="2252672" y="3174410"/>
                        </a:cubicBezTo>
                        <a:cubicBezTo>
                          <a:pt x="2225452" y="2824100"/>
                          <a:pt x="2219570" y="2470848"/>
                          <a:pt x="2162138" y="2124208"/>
                        </a:cubicBezTo>
                        <a:cubicBezTo>
                          <a:pt x="2134528" y="1957562"/>
                          <a:pt x="2065847" y="1799577"/>
                          <a:pt x="1999175" y="1644374"/>
                        </a:cubicBezTo>
                        <a:cubicBezTo>
                          <a:pt x="1881439" y="1370301"/>
                          <a:pt x="1764366" y="1093783"/>
                          <a:pt x="1609876" y="838615"/>
                        </a:cubicBezTo>
                        <a:cubicBezTo>
                          <a:pt x="1371964" y="445659"/>
                          <a:pt x="1179891" y="301115"/>
                          <a:pt x="867492" y="14750"/>
                        </a:cubicBezTo>
                        <a:cubicBezTo>
                          <a:pt x="740744" y="17768"/>
                          <a:pt x="603992" y="-25641"/>
                          <a:pt x="487247" y="23804"/>
                        </a:cubicBezTo>
                        <a:cubicBezTo>
                          <a:pt x="318209" y="95397"/>
                          <a:pt x="67395" y="297658"/>
                          <a:pt x="16466" y="512691"/>
                        </a:cubicBezTo>
                        <a:cubicBezTo>
                          <a:pt x="3251" y="568486"/>
                          <a:pt x="-16730" y="405558"/>
                          <a:pt x="25520" y="63943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408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5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" grpId="0" animBg="1"/>
      <p:bldP spid="6" grpId="0" animBg="1"/>
      <p:bldP spid="5" grpId="0" animBg="1"/>
      <p:bldP spid="4" grpId="0" animBg="1"/>
      <p:bldP spid="15" grpId="0"/>
      <p:bldP spid="16" grpId="0"/>
      <p:bldP spid="17" grpId="0"/>
      <p:bldP spid="18" grpId="0"/>
      <p:bldP spid="23" grpId="0" animBg="1"/>
      <p:bldP spid="24" grpId="0" animBg="1"/>
      <p:bldP spid="26" grpId="0" animBg="1"/>
      <p:bldP spid="30" grpId="0"/>
      <p:bldP spid="31" grpId="0"/>
      <p:bldP spid="34" grpId="0"/>
      <p:bldP spid="36" grpId="0"/>
      <p:bldP spid="38" grpId="0"/>
      <p:bldP spid="40" grpId="0"/>
      <p:bldP spid="42" grpId="0"/>
      <p:bldP spid="44" grpId="0"/>
      <p:bldP spid="46" grpId="0"/>
      <p:bldP spid="56" grpId="0"/>
      <p:bldP spid="59" grpId="0"/>
      <p:bldP spid="61" grpId="0"/>
      <p:bldP spid="63" grpId="0"/>
      <p:bldP spid="65" grpId="0"/>
      <p:bldP spid="67" grpId="0"/>
      <p:bldP spid="69" grpId="0"/>
      <p:bldP spid="71" grpId="0"/>
      <p:bldP spid="73" grpId="0"/>
      <p:bldP spid="75" grpId="0"/>
      <p:bldP spid="78" grpId="0"/>
      <p:bldP spid="80" grpId="0"/>
      <p:bldP spid="82" grpId="0"/>
      <p:bldP spid="14" grpId="0"/>
      <p:bldP spid="108" grpId="0"/>
      <p:bldP spid="27" grpId="0"/>
      <p:bldP spid="130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20543BE-B338-4EA9-B958-E468A57065C4}"/>
              </a:ext>
            </a:extLst>
          </p:cNvPr>
          <p:cNvSpPr/>
          <p:nvPr/>
        </p:nvSpPr>
        <p:spPr>
          <a:xfrm>
            <a:off x="1038599" y="1146561"/>
            <a:ext cx="10214554" cy="21531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AEBA04-577D-4BB2-94BE-13C694D7B577}"/>
              </a:ext>
            </a:extLst>
          </p:cNvPr>
          <p:cNvSpPr/>
          <p:nvPr/>
        </p:nvSpPr>
        <p:spPr>
          <a:xfrm>
            <a:off x="1038600" y="4704826"/>
            <a:ext cx="10214553" cy="21531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7197B7-C1B9-49A4-ACAF-FE976D60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Beaucoup d’outils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5F5C8DA-EA49-4805-B942-CC241B88CA55}"/>
              </a:ext>
            </a:extLst>
          </p:cNvPr>
          <p:cNvSpPr/>
          <p:nvPr/>
        </p:nvSpPr>
        <p:spPr>
          <a:xfrm>
            <a:off x="2511517" y="1265800"/>
            <a:ext cx="1496293" cy="872836"/>
          </a:xfrm>
          <a:prstGeom prst="round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Excel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415C22F-A0F9-477A-9DF1-314613102917}"/>
              </a:ext>
            </a:extLst>
          </p:cNvPr>
          <p:cNvSpPr/>
          <p:nvPr/>
        </p:nvSpPr>
        <p:spPr>
          <a:xfrm>
            <a:off x="4277133" y="1265800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Dataflow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700D423-DBBA-4BC1-96F8-6866C54DE193}"/>
              </a:ext>
            </a:extLst>
          </p:cNvPr>
          <p:cNvSpPr/>
          <p:nvPr/>
        </p:nvSpPr>
        <p:spPr>
          <a:xfrm>
            <a:off x="6042749" y="1265800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Power Automate</a:t>
            </a:r>
          </a:p>
          <a:p>
            <a:pPr algn="ctr"/>
            <a:r>
              <a:rPr lang="fr-FR" dirty="0"/>
              <a:t>Logic App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E4F4506-C431-4539-90D4-73599C3BCE0A}"/>
              </a:ext>
            </a:extLst>
          </p:cNvPr>
          <p:cNvSpPr/>
          <p:nvPr/>
        </p:nvSpPr>
        <p:spPr>
          <a:xfrm>
            <a:off x="7808365" y="1265800"/>
            <a:ext cx="1496293" cy="872836"/>
          </a:xfrm>
          <a:prstGeom prst="round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Access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D2CEC9-D9BC-462E-A29C-823FA142C94B}"/>
              </a:ext>
            </a:extLst>
          </p:cNvPr>
          <p:cNvSpPr/>
          <p:nvPr/>
        </p:nvSpPr>
        <p:spPr>
          <a:xfrm>
            <a:off x="9573981" y="1265800"/>
            <a:ext cx="1496293" cy="872836"/>
          </a:xfrm>
          <a:prstGeom prst="roundRect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SDK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45D4B6A-EDC2-4FAB-9622-4933CF4465AA}"/>
              </a:ext>
            </a:extLst>
          </p:cNvPr>
          <p:cNvSpPr/>
          <p:nvPr/>
        </p:nvSpPr>
        <p:spPr>
          <a:xfrm>
            <a:off x="2511517" y="2353031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Azure Data </a:t>
            </a:r>
            <a:r>
              <a:rPr lang="fr-FR" dirty="0" err="1"/>
              <a:t>Factory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DC0C386-A692-49A4-899B-78F98DE0336A}"/>
              </a:ext>
            </a:extLst>
          </p:cNvPr>
          <p:cNvSpPr/>
          <p:nvPr/>
        </p:nvSpPr>
        <p:spPr>
          <a:xfrm>
            <a:off x="2520001" y="5824979"/>
            <a:ext cx="1496293" cy="872836"/>
          </a:xfrm>
          <a:prstGeom prst="round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Excel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0C68DC-75EB-409B-81BD-9147B80F5BD1}"/>
              </a:ext>
            </a:extLst>
          </p:cNvPr>
          <p:cNvSpPr/>
          <p:nvPr/>
        </p:nvSpPr>
        <p:spPr>
          <a:xfrm>
            <a:off x="4283496" y="5824979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Azure Data Lake </a:t>
            </a:r>
            <a:r>
              <a:rPr lang="fr-FR" dirty="0" err="1"/>
              <a:t>Gen</a:t>
            </a:r>
            <a:r>
              <a:rPr lang="fr-FR" dirty="0"/>
              <a:t> 2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09C0E7B-A07C-41F2-9DE2-F3D6F7391D79}"/>
              </a:ext>
            </a:extLst>
          </p:cNvPr>
          <p:cNvSpPr/>
          <p:nvPr/>
        </p:nvSpPr>
        <p:spPr>
          <a:xfrm>
            <a:off x="6046991" y="5824979"/>
            <a:ext cx="1496293" cy="872836"/>
          </a:xfrm>
          <a:prstGeom prst="round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Access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EF6700E-7C9C-4F3E-BBCF-4D79CC14F949}"/>
              </a:ext>
            </a:extLst>
          </p:cNvPr>
          <p:cNvSpPr/>
          <p:nvPr/>
        </p:nvSpPr>
        <p:spPr>
          <a:xfrm>
            <a:off x="7810486" y="5824979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T-SQL </a:t>
            </a:r>
            <a:r>
              <a:rPr lang="fr-FR" dirty="0" err="1"/>
              <a:t>EndPoint</a:t>
            </a:r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61B816C-3CCE-487A-BFF7-729A5F71A2A1}"/>
              </a:ext>
            </a:extLst>
          </p:cNvPr>
          <p:cNvSpPr/>
          <p:nvPr/>
        </p:nvSpPr>
        <p:spPr>
          <a:xfrm>
            <a:off x="9573981" y="2357271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End Point Service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5E0D8AD-4FB6-44E0-BF60-BF158A6879C4}"/>
              </a:ext>
            </a:extLst>
          </p:cNvPr>
          <p:cNvSpPr/>
          <p:nvPr/>
        </p:nvSpPr>
        <p:spPr>
          <a:xfrm>
            <a:off x="7808365" y="2353031"/>
            <a:ext cx="1496293" cy="87283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Plug-in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59BADE7-A349-4787-9F60-0B2ADE8A084A}"/>
              </a:ext>
            </a:extLst>
          </p:cNvPr>
          <p:cNvSpPr/>
          <p:nvPr/>
        </p:nvSpPr>
        <p:spPr>
          <a:xfrm>
            <a:off x="9573980" y="5824979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Sync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00126F7-FF58-442C-91BA-0F98C3FD049A}"/>
              </a:ext>
            </a:extLst>
          </p:cNvPr>
          <p:cNvSpPr/>
          <p:nvPr/>
        </p:nvSpPr>
        <p:spPr>
          <a:xfrm>
            <a:off x="9573981" y="3617594"/>
            <a:ext cx="1496293" cy="8728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Virtual</a:t>
            </a:r>
            <a:r>
              <a:rPr lang="fr-FR" dirty="0"/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Entities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9878ADA-C966-4181-8941-7B2BD7053DB5}"/>
              </a:ext>
            </a:extLst>
          </p:cNvPr>
          <p:cNvSpPr/>
          <p:nvPr/>
        </p:nvSpPr>
        <p:spPr>
          <a:xfrm>
            <a:off x="2520001" y="4828485"/>
            <a:ext cx="1496293" cy="87283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Plug-in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B1999B2-290A-494E-81C8-9B64945B97A4}"/>
              </a:ext>
            </a:extLst>
          </p:cNvPr>
          <p:cNvSpPr txBox="1"/>
          <p:nvPr/>
        </p:nvSpPr>
        <p:spPr>
          <a:xfrm rot="16200000">
            <a:off x="594088" y="1871917"/>
            <a:ext cx="1596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accent6"/>
                </a:solidFill>
              </a:rPr>
              <a:t>IMPUT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5854FC7-5038-41AF-87CF-D1B74C4295B9}"/>
              </a:ext>
            </a:extLst>
          </p:cNvPr>
          <p:cNvSpPr txBox="1"/>
          <p:nvPr/>
        </p:nvSpPr>
        <p:spPr>
          <a:xfrm rot="16200000">
            <a:off x="485864" y="5413139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ED7D31"/>
                </a:solidFill>
              </a:rPr>
              <a:t>OUTPUT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7A6658-AB4D-4385-84EE-C901BD978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2359" y="2825362"/>
            <a:ext cx="2297072" cy="2297072"/>
          </a:xfr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A35FED6-22F3-46EF-B3CB-C1B9F2595E37}"/>
              </a:ext>
            </a:extLst>
          </p:cNvPr>
          <p:cNvSpPr/>
          <p:nvPr/>
        </p:nvSpPr>
        <p:spPr>
          <a:xfrm>
            <a:off x="9573979" y="4828485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</a:t>
            </a:r>
            <a:r>
              <a:rPr lang="fr-FR" dirty="0" err="1"/>
              <a:t>Hooks</a:t>
            </a:r>
            <a:endParaRPr lang="fr-FR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DE56EE1-BD74-4065-8A10-4524B7948BDE}"/>
              </a:ext>
            </a:extLst>
          </p:cNvPr>
          <p:cNvSpPr/>
          <p:nvPr/>
        </p:nvSpPr>
        <p:spPr>
          <a:xfrm>
            <a:off x="4283495" y="2348036"/>
            <a:ext cx="1496293" cy="872836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Access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2F121C8-6EA2-4019-A201-67790F2519B9}"/>
              </a:ext>
            </a:extLst>
          </p:cNvPr>
          <p:cNvSpPr/>
          <p:nvPr/>
        </p:nvSpPr>
        <p:spPr>
          <a:xfrm>
            <a:off x="7808364" y="4828485"/>
            <a:ext cx="1496293" cy="872836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Access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F137DE3-188E-4D8F-AB64-F1EF7D3EB679}"/>
              </a:ext>
            </a:extLst>
          </p:cNvPr>
          <p:cNvSpPr/>
          <p:nvPr/>
        </p:nvSpPr>
        <p:spPr>
          <a:xfrm>
            <a:off x="4283495" y="4832388"/>
            <a:ext cx="1496293" cy="872836"/>
          </a:xfrm>
          <a:prstGeom prst="roundRect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395022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7D23BA-3AF9-4C7F-82FE-91C479DF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01" y="162897"/>
            <a:ext cx="7474397" cy="953037"/>
          </a:xfrm>
        </p:spPr>
        <p:txBody>
          <a:bodyPr>
            <a:normAutofit fontScale="90000"/>
          </a:bodyPr>
          <a:lstStyle/>
          <a:p>
            <a:r>
              <a:rPr lang="fr-FR" dirty="0"/>
              <a:t>Mais beaucoup de chose passe par les 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A0314-DB74-4714-8BA0-3DB65B835A2F}"/>
              </a:ext>
            </a:extLst>
          </p:cNvPr>
          <p:cNvSpPr/>
          <p:nvPr/>
        </p:nvSpPr>
        <p:spPr>
          <a:xfrm>
            <a:off x="7441140" y="1289269"/>
            <a:ext cx="1828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.NET Client</a:t>
            </a:r>
          </a:p>
          <a:p>
            <a:pPr algn="ctr"/>
            <a:r>
              <a:rPr lang="fr-FR" sz="1050" dirty="0"/>
              <a:t>(SDK </a:t>
            </a:r>
            <a:r>
              <a:rPr lang="fr-FR" sz="1050" dirty="0" err="1"/>
              <a:t>tooling</a:t>
            </a:r>
            <a:r>
              <a:rPr lang="fr-FR" sz="1050" dirty="0"/>
              <a:t> and </a:t>
            </a:r>
            <a:r>
              <a:rPr lang="fr-FR" sz="1050" dirty="0" err="1"/>
              <a:t>assemblies</a:t>
            </a:r>
            <a:r>
              <a:rPr lang="fr-FR" sz="105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752DE-2184-4231-9DF8-66999F55AC20}"/>
              </a:ext>
            </a:extLst>
          </p:cNvPr>
          <p:cNvSpPr/>
          <p:nvPr/>
        </p:nvSpPr>
        <p:spPr>
          <a:xfrm>
            <a:off x="9336413" y="1289269"/>
            <a:ext cx="1828800" cy="914400"/>
          </a:xfrm>
          <a:prstGeom prst="rect">
            <a:avLst/>
          </a:prstGeom>
          <a:solidFill>
            <a:srgbClr val="89488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HTTP Client (</a:t>
            </a:r>
            <a:r>
              <a:rPr lang="fr-FR" dirty="0" err="1"/>
              <a:t>oAuth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C89BA-72E1-4A18-978D-1E1DE637D329}"/>
              </a:ext>
            </a:extLst>
          </p:cNvPr>
          <p:cNvSpPr/>
          <p:nvPr/>
        </p:nvSpPr>
        <p:spPr>
          <a:xfrm>
            <a:off x="7441140" y="2640260"/>
            <a:ext cx="1828800" cy="914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Organization</a:t>
            </a:r>
            <a:r>
              <a:rPr lang="fr-FR" dirty="0"/>
              <a:t> Service</a:t>
            </a:r>
          </a:p>
          <a:p>
            <a:pPr algn="ctr"/>
            <a:r>
              <a:rPr lang="fr-FR" sz="1050" dirty="0"/>
              <a:t>(WSDL / SOAP / XML)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107469-9A85-4AD4-80A0-33899CB0CBA3}"/>
              </a:ext>
            </a:extLst>
          </p:cNvPr>
          <p:cNvSpPr/>
          <p:nvPr/>
        </p:nvSpPr>
        <p:spPr>
          <a:xfrm>
            <a:off x="9336413" y="2640260"/>
            <a:ext cx="1828800" cy="914400"/>
          </a:xfrm>
          <a:prstGeom prst="rect">
            <a:avLst/>
          </a:prstGeom>
          <a:solidFill>
            <a:srgbClr val="89488F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API</a:t>
            </a:r>
          </a:p>
          <a:p>
            <a:pPr algn="ctr"/>
            <a:r>
              <a:rPr lang="fr-FR" sz="1050" dirty="0"/>
              <a:t>(CSDL, </a:t>
            </a:r>
            <a:r>
              <a:rPr lang="fr-FR" sz="1050" dirty="0" err="1"/>
              <a:t>Odata</a:t>
            </a:r>
            <a:r>
              <a:rPr lang="fr-FR" sz="1050" dirty="0"/>
              <a:t> v4 REST, JSON)</a:t>
            </a:r>
          </a:p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844AE-BDAC-4998-8A83-3335503AB842}"/>
              </a:ext>
            </a:extLst>
          </p:cNvPr>
          <p:cNvSpPr/>
          <p:nvPr/>
        </p:nvSpPr>
        <p:spPr>
          <a:xfrm>
            <a:off x="7441140" y="3678446"/>
            <a:ext cx="3724073" cy="35992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Authentication</a:t>
            </a:r>
            <a:endParaRPr lang="fr-FR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A1FDA9-60CF-4E21-B59A-5BD2BB9D0CBA}"/>
              </a:ext>
            </a:extLst>
          </p:cNvPr>
          <p:cNvSpPr/>
          <p:nvPr/>
        </p:nvSpPr>
        <p:spPr>
          <a:xfrm>
            <a:off x="7441140" y="4162154"/>
            <a:ext cx="3724073" cy="10532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Service </a:t>
            </a:r>
            <a:r>
              <a:rPr lang="fr-FR" dirty="0" err="1"/>
              <a:t>contract</a:t>
            </a:r>
            <a:endParaRPr lang="fr-FR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466E80-EDA3-4AEE-993B-B5B8CEBD401C}"/>
              </a:ext>
            </a:extLst>
          </p:cNvPr>
          <p:cNvSpPr/>
          <p:nvPr/>
        </p:nvSpPr>
        <p:spPr>
          <a:xfrm>
            <a:off x="7603268" y="4542871"/>
            <a:ext cx="1478606" cy="599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Operations </a:t>
            </a:r>
            <a:r>
              <a:rPr lang="fr-FR" sz="1050" dirty="0"/>
              <a:t>(messages)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55B5CE-52C9-466E-9891-00085E458F94}"/>
              </a:ext>
            </a:extLst>
          </p:cNvPr>
          <p:cNvSpPr/>
          <p:nvPr/>
        </p:nvSpPr>
        <p:spPr>
          <a:xfrm>
            <a:off x="9458008" y="4531805"/>
            <a:ext cx="1478606" cy="599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Entities</a:t>
            </a:r>
            <a:endParaRPr lang="fr-FR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2FDD5A-4C43-4593-9FB8-E7F52F1DC738}"/>
              </a:ext>
            </a:extLst>
          </p:cNvPr>
          <p:cNvSpPr/>
          <p:nvPr/>
        </p:nvSpPr>
        <p:spPr>
          <a:xfrm>
            <a:off x="7441140" y="5297048"/>
            <a:ext cx="3724073" cy="1053261"/>
          </a:xfrm>
          <a:prstGeom prst="rect">
            <a:avLst/>
          </a:prstGeom>
          <a:solidFill>
            <a:srgbClr val="89488F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Business Logic</a:t>
            </a:r>
            <a:endParaRPr lang="fr-FR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9C4A5-B728-4BD2-9E14-BD0337A6829F}"/>
              </a:ext>
            </a:extLst>
          </p:cNvPr>
          <p:cNvSpPr/>
          <p:nvPr/>
        </p:nvSpPr>
        <p:spPr>
          <a:xfrm>
            <a:off x="7603268" y="5643718"/>
            <a:ext cx="1478606" cy="599588"/>
          </a:xfrm>
          <a:prstGeom prst="rect">
            <a:avLst/>
          </a:prstGeom>
          <a:solidFill>
            <a:srgbClr val="CE89CE"/>
          </a:solidFill>
          <a:ln>
            <a:solidFill>
              <a:srgbClr val="CFBBC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Metadata</a:t>
            </a:r>
            <a:endParaRPr lang="fr-FR" sz="10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29216A-9804-4A8A-A8EF-13A615FEE666}"/>
              </a:ext>
            </a:extLst>
          </p:cNvPr>
          <p:cNvSpPr/>
          <p:nvPr/>
        </p:nvSpPr>
        <p:spPr>
          <a:xfrm>
            <a:off x="9458008" y="5643718"/>
            <a:ext cx="1478606" cy="599588"/>
          </a:xfrm>
          <a:prstGeom prst="rect">
            <a:avLst/>
          </a:prstGeom>
          <a:solidFill>
            <a:srgbClr val="CE89CE"/>
          </a:solidFill>
          <a:ln>
            <a:solidFill>
              <a:srgbClr val="CFBBC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</a:t>
            </a:r>
            <a:endParaRPr lang="fr-FR" sz="1050" dirty="0"/>
          </a:p>
        </p:txBody>
      </p:sp>
      <p:sp>
        <p:nvSpPr>
          <p:cNvPr id="27" name="Arrow: Down 4">
            <a:extLst>
              <a:ext uri="{FF2B5EF4-FFF2-40B4-BE49-F238E27FC236}">
                <a16:creationId xmlns:a16="http://schemas.microsoft.com/office/drawing/2014/main" id="{F75B96DE-914F-4CB4-9409-B2D3CF6FA128}"/>
              </a:ext>
            </a:extLst>
          </p:cNvPr>
          <p:cNvSpPr/>
          <p:nvPr/>
        </p:nvSpPr>
        <p:spPr>
          <a:xfrm>
            <a:off x="8131805" y="2274712"/>
            <a:ext cx="359923" cy="3096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Arrow: Down 17">
            <a:extLst>
              <a:ext uri="{FF2B5EF4-FFF2-40B4-BE49-F238E27FC236}">
                <a16:creationId xmlns:a16="http://schemas.microsoft.com/office/drawing/2014/main" id="{E8D7764B-1BBD-4035-99C7-D5D2CAED0535}"/>
              </a:ext>
            </a:extLst>
          </p:cNvPr>
          <p:cNvSpPr/>
          <p:nvPr/>
        </p:nvSpPr>
        <p:spPr>
          <a:xfrm>
            <a:off x="10070851" y="2270845"/>
            <a:ext cx="359923" cy="3096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7F7B2AF5-C6DD-4E38-B091-1CB283A43670}"/>
              </a:ext>
            </a:extLst>
          </p:cNvPr>
          <p:cNvSpPr txBox="1">
            <a:spLocks/>
          </p:cNvSpPr>
          <p:nvPr/>
        </p:nvSpPr>
        <p:spPr>
          <a:xfrm>
            <a:off x="1761226" y="1409368"/>
            <a:ext cx="5211763" cy="4833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bg1"/>
                </a:solidFill>
                <a:latin typeface="Segoe Pro" panose="020B05020405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  <a:latin typeface="+mj-lt"/>
              </a:rPr>
              <a:t>En standard, il est possible d’utiliser 2 accès: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SOAP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REST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Il existe un SDK pour simplifier les appels à l’application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	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https://aka.ms/cds/dev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Le point d’accès REST est documenté dans un CSDL</a:t>
            </a:r>
          </a:p>
        </p:txBody>
      </p:sp>
    </p:spTree>
    <p:extLst>
      <p:ext uri="{BB962C8B-B14F-4D97-AF65-F5344CB8AC3E}">
        <p14:creationId xmlns:p14="http://schemas.microsoft.com/office/powerpoint/2010/main" val="3731110914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A7AE8069B47849ADE07D63F1996130" ma:contentTypeVersion="8" ma:contentTypeDescription="Create a new document." ma:contentTypeScope="" ma:versionID="7413d30074f566c326d01891e0143c24">
  <xsd:schema xmlns:xsd="http://www.w3.org/2001/XMLSchema" xmlns:xs="http://www.w3.org/2001/XMLSchema" xmlns:p="http://schemas.microsoft.com/office/2006/metadata/properties" xmlns:ns2="95fea519-371a-4a57-b389-9fd8a5646f8b" targetNamespace="http://schemas.microsoft.com/office/2006/metadata/properties" ma:root="true" ma:fieldsID="8eb3881489833f06fe9114120e327d22" ns2:_="">
    <xsd:import namespace="95fea519-371a-4a57-b389-9fd8a5646f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fea519-371a-4a57-b389-9fd8a5646f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6DF3A8-CB4C-4D5C-8BEF-E55131E6AC2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11C3F3-70D4-4ED7-B63C-58B974B56D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fea519-371a-4a57-b389-9fd8a5646f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82C0AE-134F-4BC4-AE83-8B939FDBFAA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634</Words>
  <Application>Microsoft Office PowerPoint</Application>
  <PresentationFormat>Grand écran</PresentationFormat>
  <Paragraphs>135</Paragraphs>
  <Slides>24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Segoe Pro</vt:lpstr>
      <vt:lpstr>Segoe Pro Semibold</vt:lpstr>
      <vt:lpstr>Segoe UI</vt:lpstr>
      <vt:lpstr>Segoe UI Light</vt:lpstr>
      <vt:lpstr>system-ui</vt:lpstr>
      <vt:lpstr>Wingdings</vt:lpstr>
      <vt:lpstr>Thème PPFS</vt:lpstr>
      <vt:lpstr>Présentation PowerPoint</vt:lpstr>
      <vt:lpstr>Merci à nos sponsors</vt:lpstr>
      <vt:lpstr>Suivez-nous !</vt:lpstr>
      <vt:lpstr>The journey of a beginning  citizen developer!</vt:lpstr>
      <vt:lpstr>Présentation PowerPoint</vt:lpstr>
      <vt:lpstr>Dataverse et l'intégration de données</vt:lpstr>
      <vt:lpstr>Capitaliser sur  les données de l’entreprise</vt:lpstr>
      <vt:lpstr>Beaucoup d’outils</vt:lpstr>
      <vt:lpstr>Mais beaucoup de chose passe par les API</vt:lpstr>
      <vt:lpstr>IMPORT DATA</vt:lpstr>
      <vt:lpstr>Edit in Excel</vt:lpstr>
      <vt:lpstr>Import Excel</vt:lpstr>
      <vt:lpstr>Import Excel (again ???)</vt:lpstr>
      <vt:lpstr>Use Template</vt:lpstr>
      <vt:lpstr>Import Excel (again, again ???)</vt:lpstr>
      <vt:lpstr>Import Excel (again, again, again ???)</vt:lpstr>
      <vt:lpstr>Dataflow</vt:lpstr>
      <vt:lpstr>Import with Cloud Flow</vt:lpstr>
      <vt:lpstr>Import Customer with Cloud Flow</vt:lpstr>
      <vt:lpstr>Export Data</vt:lpstr>
      <vt:lpstr>Change tracking</vt:lpstr>
      <vt:lpstr>Azure Synapse Link for Dataverse</vt:lpstr>
      <vt:lpstr>Export to Data Lake</vt:lpstr>
      <vt:lpstr>Merci pour votre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FORSZPANIAK</dc:creator>
  <cp:lastModifiedBy>Pierre Bourdial</cp:lastModifiedBy>
  <cp:revision>63</cp:revision>
  <dcterms:created xsi:type="dcterms:W3CDTF">2020-09-11T08:37:45Z</dcterms:created>
  <dcterms:modified xsi:type="dcterms:W3CDTF">2021-11-19T09:29:55Z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0x010100D2A7AE8069B47849ADE07D63F1996130</vt:lpwstr>
  </property>
</Properties>
</file>